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slideLayouts/slideLayout3.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 id="2147483650" r:id="rId2"/>
    <p:sldMasterId id="2147483652" r:id="rId3"/>
    <p:sldMasterId id="2147483653" r:id="rId4"/>
  </p:sldMasterIdLst>
  <p:notesMasterIdLst>
    <p:notesMasterId r:id="rId24"/>
  </p:notesMasterIdLst>
  <p:sldIdLst>
    <p:sldId id="256" r:id="rId5"/>
    <p:sldId id="257" r:id="rId6"/>
    <p:sldId id="258" r:id="rId7"/>
    <p:sldId id="259" r:id="rId8"/>
    <p:sldId id="260" r:id="rId9"/>
    <p:sldId id="262" r:id="rId10"/>
    <p:sldId id="263" r:id="rId11"/>
    <p:sldId id="264" r:id="rId12"/>
    <p:sldId id="265" r:id="rId13"/>
    <p:sldId id="267" r:id="rId14"/>
    <p:sldId id="268" r:id="rId15"/>
    <p:sldId id="269" r:id="rId16"/>
    <p:sldId id="270" r:id="rId17"/>
    <p:sldId id="274" r:id="rId18"/>
    <p:sldId id="277" r:id="rId19"/>
    <p:sldId id="276" r:id="rId20"/>
    <p:sldId id="272" r:id="rId21"/>
    <p:sldId id="273" r:id="rId22"/>
    <p:sldId id="275" r:id="rId23"/>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2880">
          <p15:clr>
            <a:srgbClr val="000000"/>
          </p15:clr>
        </p15:guide>
      </p15:sldGuideLst>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25" roundtripDataSignature="AMtx7miyOvQk19nL71uGzDuqJng56k48+g=="/>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014"/>
    <p:restoredTop sz="94719"/>
  </p:normalViewPr>
  <p:slideViewPr>
    <p:cSldViewPr snapToGrid="0">
      <p:cViewPr>
        <p:scale>
          <a:sx n="130" d="100"/>
          <a:sy n="130" d="100"/>
        </p:scale>
        <p:origin x="848" y="-48"/>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slideMaster" Target="slideMasters/slideMaster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customschemas.google.com/relationships/presentationmetadata" Target="metadata"/><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
        <p:cNvGrpSpPr/>
        <p:nvPr/>
      </p:nvGrpSpPr>
      <p:grpSpPr>
        <a:xfrm>
          <a:off x="0" y="0"/>
          <a:ext cx="0" cy="0"/>
          <a:chOff x="0" y="0"/>
          <a:chExt cx="0" cy="0"/>
        </a:xfrm>
      </p:grpSpPr>
      <p:sp>
        <p:nvSpPr>
          <p:cNvPr id="37" name="Google Shape;37;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 name="Google Shape;38;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
          <a:extLst>
            <a:ext uri="{FF2B5EF4-FFF2-40B4-BE49-F238E27FC236}">
              <a16:creationId xmlns:a16="http://schemas.microsoft.com/office/drawing/2014/main" id="{694F6027-E5DE-2120-26C0-3F00B603A3FC}"/>
            </a:ext>
          </a:extLst>
        </p:cNvPr>
        <p:cNvGrpSpPr/>
        <p:nvPr/>
      </p:nvGrpSpPr>
      <p:grpSpPr>
        <a:xfrm>
          <a:off x="0" y="0"/>
          <a:ext cx="0" cy="0"/>
          <a:chOff x="0" y="0"/>
          <a:chExt cx="0" cy="0"/>
        </a:xfrm>
      </p:grpSpPr>
      <p:sp>
        <p:nvSpPr>
          <p:cNvPr id="43" name="Google Shape;43;p2:notes">
            <a:extLst>
              <a:ext uri="{FF2B5EF4-FFF2-40B4-BE49-F238E27FC236}">
                <a16:creationId xmlns:a16="http://schemas.microsoft.com/office/drawing/2014/main" id="{716211F9-E8F9-812D-8DCD-DE8D5229A3E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4" name="Google Shape;44;p2:notes">
            <a:extLst>
              <a:ext uri="{FF2B5EF4-FFF2-40B4-BE49-F238E27FC236}">
                <a16:creationId xmlns:a16="http://schemas.microsoft.com/office/drawing/2014/main" id="{AF94B34C-CDA1-9E7A-C338-9804BE2D3120}"/>
              </a:ext>
            </a:extLst>
          </p:cNvPr>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754781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
          <a:extLst>
            <a:ext uri="{FF2B5EF4-FFF2-40B4-BE49-F238E27FC236}">
              <a16:creationId xmlns:a16="http://schemas.microsoft.com/office/drawing/2014/main" id="{E6C80BB0-5286-5B93-6719-7ABC660D01F7}"/>
            </a:ext>
          </a:extLst>
        </p:cNvPr>
        <p:cNvGrpSpPr/>
        <p:nvPr/>
      </p:nvGrpSpPr>
      <p:grpSpPr>
        <a:xfrm>
          <a:off x="0" y="0"/>
          <a:ext cx="0" cy="0"/>
          <a:chOff x="0" y="0"/>
          <a:chExt cx="0" cy="0"/>
        </a:xfrm>
      </p:grpSpPr>
      <p:sp>
        <p:nvSpPr>
          <p:cNvPr id="43" name="Google Shape;43;p2:notes">
            <a:extLst>
              <a:ext uri="{FF2B5EF4-FFF2-40B4-BE49-F238E27FC236}">
                <a16:creationId xmlns:a16="http://schemas.microsoft.com/office/drawing/2014/main" id="{5BB87EDB-74B2-8440-D063-459EC8D1A08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4" name="Google Shape;44;p2:notes">
            <a:extLst>
              <a:ext uri="{FF2B5EF4-FFF2-40B4-BE49-F238E27FC236}">
                <a16:creationId xmlns:a16="http://schemas.microsoft.com/office/drawing/2014/main" id="{45E2F703-016B-4B24-0F39-F92F403C42B8}"/>
              </a:ext>
            </a:extLst>
          </p:cNvPr>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05423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
          <a:extLst>
            <a:ext uri="{FF2B5EF4-FFF2-40B4-BE49-F238E27FC236}">
              <a16:creationId xmlns:a16="http://schemas.microsoft.com/office/drawing/2014/main" id="{85413D5B-5606-A734-8DAF-55EE78393F09}"/>
            </a:ext>
          </a:extLst>
        </p:cNvPr>
        <p:cNvGrpSpPr/>
        <p:nvPr/>
      </p:nvGrpSpPr>
      <p:grpSpPr>
        <a:xfrm>
          <a:off x="0" y="0"/>
          <a:ext cx="0" cy="0"/>
          <a:chOff x="0" y="0"/>
          <a:chExt cx="0" cy="0"/>
        </a:xfrm>
      </p:grpSpPr>
      <p:sp>
        <p:nvSpPr>
          <p:cNvPr id="43" name="Google Shape;43;p2:notes">
            <a:extLst>
              <a:ext uri="{FF2B5EF4-FFF2-40B4-BE49-F238E27FC236}">
                <a16:creationId xmlns:a16="http://schemas.microsoft.com/office/drawing/2014/main" id="{1C1BA3C3-E350-4FD3-0AA4-8A87543AE55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4" name="Google Shape;44;p2:notes">
            <a:extLst>
              <a:ext uri="{FF2B5EF4-FFF2-40B4-BE49-F238E27FC236}">
                <a16:creationId xmlns:a16="http://schemas.microsoft.com/office/drawing/2014/main" id="{8C8B8D7A-2D9C-5E6F-538F-9BA8AB8EBD71}"/>
              </a:ext>
            </a:extLst>
          </p:cNvPr>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793982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
          <a:extLst>
            <a:ext uri="{FF2B5EF4-FFF2-40B4-BE49-F238E27FC236}">
              <a16:creationId xmlns:a16="http://schemas.microsoft.com/office/drawing/2014/main" id="{13ACB536-3553-EA01-BE5C-291009E06BF1}"/>
            </a:ext>
          </a:extLst>
        </p:cNvPr>
        <p:cNvGrpSpPr/>
        <p:nvPr/>
      </p:nvGrpSpPr>
      <p:grpSpPr>
        <a:xfrm>
          <a:off x="0" y="0"/>
          <a:ext cx="0" cy="0"/>
          <a:chOff x="0" y="0"/>
          <a:chExt cx="0" cy="0"/>
        </a:xfrm>
      </p:grpSpPr>
      <p:sp>
        <p:nvSpPr>
          <p:cNvPr id="43" name="Google Shape;43;p2:notes">
            <a:extLst>
              <a:ext uri="{FF2B5EF4-FFF2-40B4-BE49-F238E27FC236}">
                <a16:creationId xmlns:a16="http://schemas.microsoft.com/office/drawing/2014/main" id="{B92431B2-544C-96EC-1B28-C8E22AA51A9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4" name="Google Shape;44;p2:notes">
            <a:extLst>
              <a:ext uri="{FF2B5EF4-FFF2-40B4-BE49-F238E27FC236}">
                <a16:creationId xmlns:a16="http://schemas.microsoft.com/office/drawing/2014/main" id="{A08E0FC8-AC64-964B-C85B-88CE67CDA232}"/>
              </a:ext>
            </a:extLst>
          </p:cNvPr>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06982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
          <a:extLst>
            <a:ext uri="{FF2B5EF4-FFF2-40B4-BE49-F238E27FC236}">
              <a16:creationId xmlns:a16="http://schemas.microsoft.com/office/drawing/2014/main" id="{C6171D00-D61F-AA34-DDEA-00043CA807B9}"/>
            </a:ext>
          </a:extLst>
        </p:cNvPr>
        <p:cNvGrpSpPr/>
        <p:nvPr/>
      </p:nvGrpSpPr>
      <p:grpSpPr>
        <a:xfrm>
          <a:off x="0" y="0"/>
          <a:ext cx="0" cy="0"/>
          <a:chOff x="0" y="0"/>
          <a:chExt cx="0" cy="0"/>
        </a:xfrm>
      </p:grpSpPr>
      <p:sp>
        <p:nvSpPr>
          <p:cNvPr id="43" name="Google Shape;43;p2:notes">
            <a:extLst>
              <a:ext uri="{FF2B5EF4-FFF2-40B4-BE49-F238E27FC236}">
                <a16:creationId xmlns:a16="http://schemas.microsoft.com/office/drawing/2014/main" id="{B60EA053-631C-BC84-E931-13A5421A23E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4" name="Google Shape;44;p2:notes">
            <a:extLst>
              <a:ext uri="{FF2B5EF4-FFF2-40B4-BE49-F238E27FC236}">
                <a16:creationId xmlns:a16="http://schemas.microsoft.com/office/drawing/2014/main" id="{BD2C16FD-38F1-8209-348D-10B12AE9DA68}"/>
              </a:ext>
            </a:extLst>
          </p:cNvPr>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362017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
          <a:extLst>
            <a:ext uri="{FF2B5EF4-FFF2-40B4-BE49-F238E27FC236}">
              <a16:creationId xmlns:a16="http://schemas.microsoft.com/office/drawing/2014/main" id="{FCA18FA2-5FFD-E199-DCC4-07B0B9584282}"/>
            </a:ext>
          </a:extLst>
        </p:cNvPr>
        <p:cNvGrpSpPr/>
        <p:nvPr/>
      </p:nvGrpSpPr>
      <p:grpSpPr>
        <a:xfrm>
          <a:off x="0" y="0"/>
          <a:ext cx="0" cy="0"/>
          <a:chOff x="0" y="0"/>
          <a:chExt cx="0" cy="0"/>
        </a:xfrm>
      </p:grpSpPr>
      <p:sp>
        <p:nvSpPr>
          <p:cNvPr id="43" name="Google Shape;43;p2:notes">
            <a:extLst>
              <a:ext uri="{FF2B5EF4-FFF2-40B4-BE49-F238E27FC236}">
                <a16:creationId xmlns:a16="http://schemas.microsoft.com/office/drawing/2014/main" id="{2A733694-C6D0-DAB1-D947-62DAC58850C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4" name="Google Shape;44;p2:notes">
            <a:extLst>
              <a:ext uri="{FF2B5EF4-FFF2-40B4-BE49-F238E27FC236}">
                <a16:creationId xmlns:a16="http://schemas.microsoft.com/office/drawing/2014/main" id="{FF5C727F-88EA-834E-5659-53968A7A90B1}"/>
              </a:ext>
            </a:extLst>
          </p:cNvPr>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15268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
          <a:extLst>
            <a:ext uri="{FF2B5EF4-FFF2-40B4-BE49-F238E27FC236}">
              <a16:creationId xmlns:a16="http://schemas.microsoft.com/office/drawing/2014/main" id="{3D00DCEF-EE9F-71A2-B470-5DD0500E615E}"/>
            </a:ext>
          </a:extLst>
        </p:cNvPr>
        <p:cNvGrpSpPr/>
        <p:nvPr/>
      </p:nvGrpSpPr>
      <p:grpSpPr>
        <a:xfrm>
          <a:off x="0" y="0"/>
          <a:ext cx="0" cy="0"/>
          <a:chOff x="0" y="0"/>
          <a:chExt cx="0" cy="0"/>
        </a:xfrm>
      </p:grpSpPr>
      <p:sp>
        <p:nvSpPr>
          <p:cNvPr id="43" name="Google Shape;43;p2:notes">
            <a:extLst>
              <a:ext uri="{FF2B5EF4-FFF2-40B4-BE49-F238E27FC236}">
                <a16:creationId xmlns:a16="http://schemas.microsoft.com/office/drawing/2014/main" id="{0F472F0E-ED26-70D9-4C14-BF37B530BA1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4" name="Google Shape;44;p2:notes">
            <a:extLst>
              <a:ext uri="{FF2B5EF4-FFF2-40B4-BE49-F238E27FC236}">
                <a16:creationId xmlns:a16="http://schemas.microsoft.com/office/drawing/2014/main" id="{E260CEC5-2FFF-7171-3E12-7F3296C47634}"/>
              </a:ext>
            </a:extLst>
          </p:cNvPr>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649798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
          <a:extLst>
            <a:ext uri="{FF2B5EF4-FFF2-40B4-BE49-F238E27FC236}">
              <a16:creationId xmlns:a16="http://schemas.microsoft.com/office/drawing/2014/main" id="{8F33CFB6-51FB-BE88-FB10-54C4CCE15F09}"/>
            </a:ext>
          </a:extLst>
        </p:cNvPr>
        <p:cNvGrpSpPr/>
        <p:nvPr/>
      </p:nvGrpSpPr>
      <p:grpSpPr>
        <a:xfrm>
          <a:off x="0" y="0"/>
          <a:ext cx="0" cy="0"/>
          <a:chOff x="0" y="0"/>
          <a:chExt cx="0" cy="0"/>
        </a:xfrm>
      </p:grpSpPr>
      <p:sp>
        <p:nvSpPr>
          <p:cNvPr id="43" name="Google Shape;43;p2:notes">
            <a:extLst>
              <a:ext uri="{FF2B5EF4-FFF2-40B4-BE49-F238E27FC236}">
                <a16:creationId xmlns:a16="http://schemas.microsoft.com/office/drawing/2014/main" id="{FF7E0C93-D6C3-A7BE-5F88-33EECAB4BA5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4" name="Google Shape;44;p2:notes">
            <a:extLst>
              <a:ext uri="{FF2B5EF4-FFF2-40B4-BE49-F238E27FC236}">
                <a16:creationId xmlns:a16="http://schemas.microsoft.com/office/drawing/2014/main" id="{F32CE549-8D63-F49F-B135-F417A8A0383E}"/>
              </a:ext>
            </a:extLst>
          </p:cNvPr>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975510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
          <a:extLst>
            <a:ext uri="{FF2B5EF4-FFF2-40B4-BE49-F238E27FC236}">
              <a16:creationId xmlns:a16="http://schemas.microsoft.com/office/drawing/2014/main" id="{5131CB67-F957-0546-2318-CD2FF1AFFFAC}"/>
            </a:ext>
          </a:extLst>
        </p:cNvPr>
        <p:cNvGrpSpPr/>
        <p:nvPr/>
      </p:nvGrpSpPr>
      <p:grpSpPr>
        <a:xfrm>
          <a:off x="0" y="0"/>
          <a:ext cx="0" cy="0"/>
          <a:chOff x="0" y="0"/>
          <a:chExt cx="0" cy="0"/>
        </a:xfrm>
      </p:grpSpPr>
      <p:sp>
        <p:nvSpPr>
          <p:cNvPr id="43" name="Google Shape;43;p2:notes">
            <a:extLst>
              <a:ext uri="{FF2B5EF4-FFF2-40B4-BE49-F238E27FC236}">
                <a16:creationId xmlns:a16="http://schemas.microsoft.com/office/drawing/2014/main" id="{ECDEC968-247B-0FDC-118A-CA5D784DA0C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4" name="Google Shape;44;p2:notes">
            <a:extLst>
              <a:ext uri="{FF2B5EF4-FFF2-40B4-BE49-F238E27FC236}">
                <a16:creationId xmlns:a16="http://schemas.microsoft.com/office/drawing/2014/main" id="{523419CD-25A5-D852-DF2C-6F1DA06D7126}"/>
              </a:ext>
            </a:extLst>
          </p:cNvPr>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634246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
          <a:extLst>
            <a:ext uri="{FF2B5EF4-FFF2-40B4-BE49-F238E27FC236}">
              <a16:creationId xmlns:a16="http://schemas.microsoft.com/office/drawing/2014/main" id="{FA4880E7-91E9-FCF9-459B-13AB454B4648}"/>
            </a:ext>
          </a:extLst>
        </p:cNvPr>
        <p:cNvGrpSpPr/>
        <p:nvPr/>
      </p:nvGrpSpPr>
      <p:grpSpPr>
        <a:xfrm>
          <a:off x="0" y="0"/>
          <a:ext cx="0" cy="0"/>
          <a:chOff x="0" y="0"/>
          <a:chExt cx="0" cy="0"/>
        </a:xfrm>
      </p:grpSpPr>
      <p:sp>
        <p:nvSpPr>
          <p:cNvPr id="43" name="Google Shape;43;p2:notes">
            <a:extLst>
              <a:ext uri="{FF2B5EF4-FFF2-40B4-BE49-F238E27FC236}">
                <a16:creationId xmlns:a16="http://schemas.microsoft.com/office/drawing/2014/main" id="{1A41381E-1462-F9D0-18A8-EE9A037B619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4" name="Google Shape;44;p2:notes">
            <a:extLst>
              <a:ext uri="{FF2B5EF4-FFF2-40B4-BE49-F238E27FC236}">
                <a16:creationId xmlns:a16="http://schemas.microsoft.com/office/drawing/2014/main" id="{335D463A-4F6E-22E2-F21E-72102469E1BF}"/>
              </a:ext>
            </a:extLst>
          </p:cNvPr>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629790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
        <p:cNvGrpSpPr/>
        <p:nvPr/>
      </p:nvGrpSpPr>
      <p:grpSpPr>
        <a:xfrm>
          <a:off x="0" y="0"/>
          <a:ext cx="0" cy="0"/>
          <a:chOff x="0" y="0"/>
          <a:chExt cx="0" cy="0"/>
        </a:xfrm>
      </p:grpSpPr>
      <p:sp>
        <p:nvSpPr>
          <p:cNvPr id="43" name="Google Shape;43;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4" name="Google Shape;44;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
          <a:extLst>
            <a:ext uri="{FF2B5EF4-FFF2-40B4-BE49-F238E27FC236}">
              <a16:creationId xmlns:a16="http://schemas.microsoft.com/office/drawing/2014/main" id="{DD57DFED-9A68-4675-2455-328395760764}"/>
            </a:ext>
          </a:extLst>
        </p:cNvPr>
        <p:cNvGrpSpPr/>
        <p:nvPr/>
      </p:nvGrpSpPr>
      <p:grpSpPr>
        <a:xfrm>
          <a:off x="0" y="0"/>
          <a:ext cx="0" cy="0"/>
          <a:chOff x="0" y="0"/>
          <a:chExt cx="0" cy="0"/>
        </a:xfrm>
      </p:grpSpPr>
      <p:sp>
        <p:nvSpPr>
          <p:cNvPr id="43" name="Google Shape;43;p2:notes">
            <a:extLst>
              <a:ext uri="{FF2B5EF4-FFF2-40B4-BE49-F238E27FC236}">
                <a16:creationId xmlns:a16="http://schemas.microsoft.com/office/drawing/2014/main" id="{BC37B8F7-FB57-A061-F01F-EDE68C25A90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4" name="Google Shape;44;p2:notes">
            <a:extLst>
              <a:ext uri="{FF2B5EF4-FFF2-40B4-BE49-F238E27FC236}">
                <a16:creationId xmlns:a16="http://schemas.microsoft.com/office/drawing/2014/main" id="{B602F26E-015E-67A4-DF95-FB77490906E0}"/>
              </a:ext>
            </a:extLst>
          </p:cNvPr>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46153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
          <a:extLst>
            <a:ext uri="{FF2B5EF4-FFF2-40B4-BE49-F238E27FC236}">
              <a16:creationId xmlns:a16="http://schemas.microsoft.com/office/drawing/2014/main" id="{4A513C9B-C2D0-A16D-EC88-5928CD3CBDB0}"/>
            </a:ext>
          </a:extLst>
        </p:cNvPr>
        <p:cNvGrpSpPr/>
        <p:nvPr/>
      </p:nvGrpSpPr>
      <p:grpSpPr>
        <a:xfrm>
          <a:off x="0" y="0"/>
          <a:ext cx="0" cy="0"/>
          <a:chOff x="0" y="0"/>
          <a:chExt cx="0" cy="0"/>
        </a:xfrm>
      </p:grpSpPr>
      <p:sp>
        <p:nvSpPr>
          <p:cNvPr id="43" name="Google Shape;43;p2:notes">
            <a:extLst>
              <a:ext uri="{FF2B5EF4-FFF2-40B4-BE49-F238E27FC236}">
                <a16:creationId xmlns:a16="http://schemas.microsoft.com/office/drawing/2014/main" id="{EE61971B-521E-2D0A-489A-F81F5934C65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4" name="Google Shape;44;p2:notes">
            <a:extLst>
              <a:ext uri="{FF2B5EF4-FFF2-40B4-BE49-F238E27FC236}">
                <a16:creationId xmlns:a16="http://schemas.microsoft.com/office/drawing/2014/main" id="{C73D152B-616A-A962-A7D8-FD8B933BC4D3}"/>
              </a:ext>
            </a:extLst>
          </p:cNvPr>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825995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
          <a:extLst>
            <a:ext uri="{FF2B5EF4-FFF2-40B4-BE49-F238E27FC236}">
              <a16:creationId xmlns:a16="http://schemas.microsoft.com/office/drawing/2014/main" id="{5235DAE6-36A5-F8C0-3C6B-BD45193FB5A1}"/>
            </a:ext>
          </a:extLst>
        </p:cNvPr>
        <p:cNvGrpSpPr/>
        <p:nvPr/>
      </p:nvGrpSpPr>
      <p:grpSpPr>
        <a:xfrm>
          <a:off x="0" y="0"/>
          <a:ext cx="0" cy="0"/>
          <a:chOff x="0" y="0"/>
          <a:chExt cx="0" cy="0"/>
        </a:xfrm>
      </p:grpSpPr>
      <p:sp>
        <p:nvSpPr>
          <p:cNvPr id="43" name="Google Shape;43;p2:notes">
            <a:extLst>
              <a:ext uri="{FF2B5EF4-FFF2-40B4-BE49-F238E27FC236}">
                <a16:creationId xmlns:a16="http://schemas.microsoft.com/office/drawing/2014/main" id="{44CA8D70-74CF-59BB-1258-3BCD3EBA718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4" name="Google Shape;44;p2:notes">
            <a:extLst>
              <a:ext uri="{FF2B5EF4-FFF2-40B4-BE49-F238E27FC236}">
                <a16:creationId xmlns:a16="http://schemas.microsoft.com/office/drawing/2014/main" id="{B961F8C8-71F9-8798-BC6F-AD1519B8BAEE}"/>
              </a:ext>
            </a:extLst>
          </p:cNvPr>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052845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
          <a:extLst>
            <a:ext uri="{FF2B5EF4-FFF2-40B4-BE49-F238E27FC236}">
              <a16:creationId xmlns:a16="http://schemas.microsoft.com/office/drawing/2014/main" id="{BE13778F-9096-094D-1F55-FEB8C4C440D1}"/>
            </a:ext>
          </a:extLst>
        </p:cNvPr>
        <p:cNvGrpSpPr/>
        <p:nvPr/>
      </p:nvGrpSpPr>
      <p:grpSpPr>
        <a:xfrm>
          <a:off x="0" y="0"/>
          <a:ext cx="0" cy="0"/>
          <a:chOff x="0" y="0"/>
          <a:chExt cx="0" cy="0"/>
        </a:xfrm>
      </p:grpSpPr>
      <p:sp>
        <p:nvSpPr>
          <p:cNvPr id="43" name="Google Shape;43;p2:notes">
            <a:extLst>
              <a:ext uri="{FF2B5EF4-FFF2-40B4-BE49-F238E27FC236}">
                <a16:creationId xmlns:a16="http://schemas.microsoft.com/office/drawing/2014/main" id="{E633EE53-AB61-ECB0-181D-7BBF283C99A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4" name="Google Shape;44;p2:notes">
            <a:extLst>
              <a:ext uri="{FF2B5EF4-FFF2-40B4-BE49-F238E27FC236}">
                <a16:creationId xmlns:a16="http://schemas.microsoft.com/office/drawing/2014/main" id="{DF5BBEB1-7295-FF44-4871-C7BF00FD183C}"/>
              </a:ext>
            </a:extLst>
          </p:cNvPr>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746538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
          <a:extLst>
            <a:ext uri="{FF2B5EF4-FFF2-40B4-BE49-F238E27FC236}">
              <a16:creationId xmlns:a16="http://schemas.microsoft.com/office/drawing/2014/main" id="{4FB485E2-136D-BD9F-48C7-B77CD0E7C7A2}"/>
            </a:ext>
          </a:extLst>
        </p:cNvPr>
        <p:cNvGrpSpPr/>
        <p:nvPr/>
      </p:nvGrpSpPr>
      <p:grpSpPr>
        <a:xfrm>
          <a:off x="0" y="0"/>
          <a:ext cx="0" cy="0"/>
          <a:chOff x="0" y="0"/>
          <a:chExt cx="0" cy="0"/>
        </a:xfrm>
      </p:grpSpPr>
      <p:sp>
        <p:nvSpPr>
          <p:cNvPr id="43" name="Google Shape;43;p2:notes">
            <a:extLst>
              <a:ext uri="{FF2B5EF4-FFF2-40B4-BE49-F238E27FC236}">
                <a16:creationId xmlns:a16="http://schemas.microsoft.com/office/drawing/2014/main" id="{A6E6FCDC-3B61-44E6-6545-ADBD5A67E46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4" name="Google Shape;44;p2:notes">
            <a:extLst>
              <a:ext uri="{FF2B5EF4-FFF2-40B4-BE49-F238E27FC236}">
                <a16:creationId xmlns:a16="http://schemas.microsoft.com/office/drawing/2014/main" id="{8CA665A9-31A4-FF2D-6536-DEB20183C80D}"/>
              </a:ext>
            </a:extLst>
          </p:cNvPr>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654208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
          <a:extLst>
            <a:ext uri="{FF2B5EF4-FFF2-40B4-BE49-F238E27FC236}">
              <a16:creationId xmlns:a16="http://schemas.microsoft.com/office/drawing/2014/main" id="{20237866-6328-3756-4C4F-9EB4DE95A45C}"/>
            </a:ext>
          </a:extLst>
        </p:cNvPr>
        <p:cNvGrpSpPr/>
        <p:nvPr/>
      </p:nvGrpSpPr>
      <p:grpSpPr>
        <a:xfrm>
          <a:off x="0" y="0"/>
          <a:ext cx="0" cy="0"/>
          <a:chOff x="0" y="0"/>
          <a:chExt cx="0" cy="0"/>
        </a:xfrm>
      </p:grpSpPr>
      <p:sp>
        <p:nvSpPr>
          <p:cNvPr id="43" name="Google Shape;43;p2:notes">
            <a:extLst>
              <a:ext uri="{FF2B5EF4-FFF2-40B4-BE49-F238E27FC236}">
                <a16:creationId xmlns:a16="http://schemas.microsoft.com/office/drawing/2014/main" id="{33D5C715-9D55-BDA6-52A9-84169FD449C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4" name="Google Shape;44;p2:notes">
            <a:extLst>
              <a:ext uri="{FF2B5EF4-FFF2-40B4-BE49-F238E27FC236}">
                <a16:creationId xmlns:a16="http://schemas.microsoft.com/office/drawing/2014/main" id="{6D8CA701-C8CC-0264-D76E-95C8BAC781A5}"/>
              </a:ext>
            </a:extLst>
          </p:cNvPr>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270538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
          <a:extLst>
            <a:ext uri="{FF2B5EF4-FFF2-40B4-BE49-F238E27FC236}">
              <a16:creationId xmlns:a16="http://schemas.microsoft.com/office/drawing/2014/main" id="{6D1D214C-8890-7749-C801-0150FD29E4E7}"/>
            </a:ext>
          </a:extLst>
        </p:cNvPr>
        <p:cNvGrpSpPr/>
        <p:nvPr/>
      </p:nvGrpSpPr>
      <p:grpSpPr>
        <a:xfrm>
          <a:off x="0" y="0"/>
          <a:ext cx="0" cy="0"/>
          <a:chOff x="0" y="0"/>
          <a:chExt cx="0" cy="0"/>
        </a:xfrm>
      </p:grpSpPr>
      <p:sp>
        <p:nvSpPr>
          <p:cNvPr id="43" name="Google Shape;43;p2:notes">
            <a:extLst>
              <a:ext uri="{FF2B5EF4-FFF2-40B4-BE49-F238E27FC236}">
                <a16:creationId xmlns:a16="http://schemas.microsoft.com/office/drawing/2014/main" id="{F5A7FC33-B1E7-9D8F-1DC9-4FAD965AB2D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4" name="Google Shape;44;p2:notes">
            <a:extLst>
              <a:ext uri="{FF2B5EF4-FFF2-40B4-BE49-F238E27FC236}">
                <a16:creationId xmlns:a16="http://schemas.microsoft.com/office/drawing/2014/main" id="{28B55263-B3CD-AED6-5B8A-7130011E2BC7}"/>
              </a:ext>
            </a:extLst>
          </p:cNvPr>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199436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_Title Slide" type="title">
  <p:cSld name="TITLE">
    <p:spTree>
      <p:nvGrpSpPr>
        <p:cNvPr id="1" name="Shape 11"/>
        <p:cNvGrpSpPr/>
        <p:nvPr/>
      </p:nvGrpSpPr>
      <p:grpSpPr>
        <a:xfrm>
          <a:off x="0" y="0"/>
          <a:ext cx="0" cy="0"/>
          <a:chOff x="0" y="0"/>
          <a:chExt cx="0" cy="0"/>
        </a:xfrm>
      </p:grpSpPr>
      <p:sp>
        <p:nvSpPr>
          <p:cNvPr id="12" name="Google Shape;12;p4"/>
          <p:cNvSpPr txBox="1">
            <a:spLocks noGrp="1"/>
          </p:cNvSpPr>
          <p:nvPr>
            <p:ph type="ctrTitle"/>
          </p:nvPr>
        </p:nvSpPr>
        <p:spPr>
          <a:xfrm>
            <a:off x="304800" y="2667000"/>
            <a:ext cx="4191000" cy="1238400"/>
          </a:xfrm>
          <a:prstGeom prst="rect">
            <a:avLst/>
          </a:prstGeom>
          <a:solidFill>
            <a:srgbClr val="FFFFFF"/>
          </a:solidFill>
          <a:ln w="9525" cap="flat" cmpd="sng">
            <a:solidFill>
              <a:srgbClr val="000000"/>
            </a:solidFill>
            <a:prstDash val="solid"/>
            <a:miter lim="8000"/>
            <a:headEnd type="none" w="sm" len="sm"/>
            <a:tailEnd type="none" w="sm" len="sm"/>
          </a:ln>
        </p:spPr>
        <p:txBody>
          <a:bodyPr spcFirstLastPara="1" wrap="square" lIns="91425" tIns="45700" rIns="91425" bIns="45700" anchor="ctr" anchorCtr="0">
            <a:noAutofit/>
          </a:bodyPr>
          <a:lstStyle>
            <a:lvl1pPr marR="0" lvl="0" algn="ctr" rtl="0">
              <a:spcBef>
                <a:spcPts val="0"/>
              </a:spcBef>
              <a:spcAft>
                <a:spcPts val="0"/>
              </a:spcAft>
              <a:buClr>
                <a:schemeClr val="lt1"/>
              </a:buClr>
              <a:buSzPts val="4400"/>
              <a:buFont typeface="Calibri"/>
              <a:buNone/>
              <a:defRPr sz="2300" b="0" i="0" u="none" strike="noStrike" cap="none">
                <a:solidFill>
                  <a:schemeClr val="lt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3" name="Google Shape;13;p4"/>
          <p:cNvSpPr txBox="1">
            <a:spLocks noGrp="1"/>
          </p:cNvSpPr>
          <p:nvPr>
            <p:ph type="subTitle" idx="1"/>
          </p:nvPr>
        </p:nvSpPr>
        <p:spPr>
          <a:xfrm>
            <a:off x="152400" y="4648200"/>
            <a:ext cx="4343400" cy="914400"/>
          </a:xfrm>
          <a:prstGeom prst="rect">
            <a:avLst/>
          </a:prstGeom>
          <a:noFill/>
          <a:ln>
            <a:noFill/>
          </a:ln>
        </p:spPr>
        <p:txBody>
          <a:bodyPr spcFirstLastPara="1" wrap="square" lIns="91425" tIns="45700" rIns="91425" bIns="45700" anchor="t" anchorCtr="0">
            <a:noAutofit/>
          </a:bodyPr>
          <a:lstStyle>
            <a:lvl1pPr lvl="0" algn="r">
              <a:spcBef>
                <a:spcPts val="560"/>
              </a:spcBef>
              <a:spcAft>
                <a:spcPts val="0"/>
              </a:spcAft>
              <a:buClr>
                <a:srgbClr val="888888"/>
              </a:buClr>
              <a:buSzPts val="2800"/>
              <a:buNone/>
              <a:defRPr sz="2800">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8"/>
        <p:cNvGrpSpPr/>
        <p:nvPr/>
      </p:nvGrpSpPr>
      <p:grpSpPr>
        <a:xfrm>
          <a:off x="0" y="0"/>
          <a:ext cx="0" cy="0"/>
          <a:chOff x="0" y="0"/>
          <a:chExt cx="0" cy="0"/>
        </a:xfrm>
      </p:grpSpPr>
      <p:sp>
        <p:nvSpPr>
          <p:cNvPr id="19" name="Google Shape;19;p6"/>
          <p:cNvSpPr txBox="1">
            <a:spLocks noGrp="1"/>
          </p:cNvSpPr>
          <p:nvPr>
            <p:ph type="title"/>
          </p:nvPr>
        </p:nvSpPr>
        <p:spPr>
          <a:xfrm>
            <a:off x="0" y="-146050"/>
            <a:ext cx="6781800" cy="984250"/>
          </a:xfrm>
          <a:prstGeom prst="rect">
            <a:avLst/>
          </a:prstGeom>
          <a:noFill/>
          <a:ln>
            <a:noFill/>
          </a:ln>
        </p:spPr>
        <p:txBody>
          <a:bodyPr spcFirstLastPara="1" wrap="square" lIns="91425" tIns="45700" rIns="91425" bIns="45700" anchor="t" anchorCtr="0">
            <a:normAutofit/>
          </a:bodyPr>
          <a:lstStyle>
            <a:lvl1pPr marR="0" lvl="0" algn="r" rtl="0">
              <a:spcBef>
                <a:spcPts val="0"/>
              </a:spcBef>
              <a:spcAft>
                <a:spcPts val="0"/>
              </a:spcAft>
              <a:buClr>
                <a:schemeClr val="lt1"/>
              </a:buClr>
              <a:buSzPts val="4000"/>
              <a:buFont typeface="Calibri"/>
              <a:buNone/>
              <a:defRPr sz="4000" b="0" i="0" u="none" strike="noStrike" cap="none">
                <a:solidFill>
                  <a:schemeClr val="lt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0" name="Google Shape;20;p6"/>
          <p:cNvSpPr txBox="1">
            <a:spLocks noGrp="1"/>
          </p:cNvSpPr>
          <p:nvPr>
            <p:ph type="body" idx="1"/>
          </p:nvPr>
        </p:nvSpPr>
        <p:spPr>
          <a:xfrm>
            <a:off x="228600" y="1143000"/>
            <a:ext cx="8610600" cy="4800600"/>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33"/>
        <p:cNvGrpSpPr/>
        <p:nvPr/>
      </p:nvGrpSpPr>
      <p:grpSpPr>
        <a:xfrm>
          <a:off x="0" y="0"/>
          <a:ext cx="0" cy="0"/>
          <a:chOff x="0" y="0"/>
          <a:chExt cx="0" cy="0"/>
        </a:xfrm>
      </p:grpSpPr>
      <p:sp>
        <p:nvSpPr>
          <p:cNvPr id="34" name="Google Shape;34;p9"/>
          <p:cNvSpPr txBox="1">
            <a:spLocks noGrp="1"/>
          </p:cNvSpPr>
          <p:nvPr>
            <p:ph type="ctrTitle"/>
          </p:nvPr>
        </p:nvSpPr>
        <p:spPr>
          <a:xfrm>
            <a:off x="304800" y="2667000"/>
            <a:ext cx="4191000" cy="123825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Clr>
                <a:schemeClr val="lt1"/>
              </a:buClr>
              <a:buSzPts val="4400"/>
              <a:buFont typeface="Calibri"/>
              <a:buNone/>
              <a:defRPr sz="4400" b="0" i="0" u="none" strike="noStrike" cap="none">
                <a:solidFill>
                  <a:schemeClr val="lt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5" name="Google Shape;35;p9"/>
          <p:cNvSpPr txBox="1">
            <a:spLocks noGrp="1"/>
          </p:cNvSpPr>
          <p:nvPr>
            <p:ph type="subTitle" idx="1"/>
          </p:nvPr>
        </p:nvSpPr>
        <p:spPr>
          <a:xfrm>
            <a:off x="152400" y="4648200"/>
            <a:ext cx="4343400" cy="914400"/>
          </a:xfrm>
          <a:prstGeom prst="rect">
            <a:avLst/>
          </a:prstGeom>
          <a:noFill/>
          <a:ln>
            <a:noFill/>
          </a:ln>
        </p:spPr>
        <p:txBody>
          <a:bodyPr spcFirstLastPara="1" wrap="square" lIns="91425" tIns="45700" rIns="91425" bIns="45700" anchor="t" anchorCtr="0">
            <a:noAutofit/>
          </a:bodyPr>
          <a:lstStyle>
            <a:lvl1pPr lvl="0" algn="r">
              <a:spcBef>
                <a:spcPts val="560"/>
              </a:spcBef>
              <a:spcAft>
                <a:spcPts val="0"/>
              </a:spcAft>
              <a:buClr>
                <a:srgbClr val="888888"/>
              </a:buClr>
              <a:buSzPts val="2800"/>
              <a:buNone/>
              <a:defRPr sz="2800">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theme" Target="../theme/them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theme" Target="../theme/theme2.xml"/><Relationship Id="rId1" Type="http://schemas.openxmlformats.org/officeDocument/2006/relationships/slideLayout" Target="../slideLayouts/slideLayout2.xml"/><Relationship Id="rId4" Type="http://schemas.openxmlformats.org/officeDocument/2006/relationships/image" Target="../media/image5.png"/></Relationships>
</file>

<file path=ppt/slideMasters/_rels/slideMaster3.xml.rels><?xml version="1.0" encoding="UTF-8" standalone="yes"?>
<Relationships xmlns="http://schemas.openxmlformats.org/package/2006/relationships"><Relationship Id="rId1"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theme" Target="../theme/theme4.xml"/><Relationship Id="rId1" Type="http://schemas.openxmlformats.org/officeDocument/2006/relationships/slideLayout" Target="../slideLayouts/slideLayout3.xml"/><Relationship Id="rId5" Type="http://schemas.openxmlformats.org/officeDocument/2006/relationships/image" Target="../media/image6.png"/><Relationship Id="rId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3"/>
          <p:cNvSpPr txBox="1"/>
          <p:nvPr/>
        </p:nvSpPr>
        <p:spPr>
          <a:xfrm>
            <a:off x="0" y="2057400"/>
            <a:ext cx="4572000" cy="2514600"/>
          </a:xfrm>
          <a:prstGeom prst="rect">
            <a:avLst/>
          </a:prstGeom>
          <a:solidFill>
            <a:srgbClr val="D739D7"/>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Calibri"/>
              <a:ea typeface="Calibri"/>
              <a:cs typeface="Calibri"/>
              <a:sym typeface="Calibri"/>
            </a:endParaRPr>
          </a:p>
        </p:txBody>
      </p:sp>
      <p:pic>
        <p:nvPicPr>
          <p:cNvPr id="7" name="Google Shape;7;p3" descr="INDONESIAN CULTURE.jpg"/>
          <p:cNvPicPr preferRelativeResize="0"/>
          <p:nvPr/>
        </p:nvPicPr>
        <p:blipFill rotWithShape="1">
          <a:blip r:embed="rId3">
            <a:alphaModFix/>
          </a:blip>
          <a:srcRect/>
          <a:stretch/>
        </p:blipFill>
        <p:spPr>
          <a:xfrm>
            <a:off x="4572000" y="2057400"/>
            <a:ext cx="4572000" cy="2514600"/>
          </a:xfrm>
          <a:prstGeom prst="rect">
            <a:avLst/>
          </a:prstGeom>
          <a:noFill/>
          <a:ln>
            <a:noFill/>
          </a:ln>
        </p:spPr>
      </p:pic>
      <p:pic>
        <p:nvPicPr>
          <p:cNvPr id="8" name="Google Shape;8;p3" descr="UG1A.png"/>
          <p:cNvPicPr preferRelativeResize="0"/>
          <p:nvPr/>
        </p:nvPicPr>
        <p:blipFill rotWithShape="1">
          <a:blip r:embed="rId4">
            <a:alphaModFix/>
          </a:blip>
          <a:srcRect l="17439" r="9309"/>
          <a:stretch/>
        </p:blipFill>
        <p:spPr>
          <a:xfrm>
            <a:off x="76200" y="152400"/>
            <a:ext cx="3200400" cy="685800"/>
          </a:xfrm>
          <a:prstGeom prst="rect">
            <a:avLst/>
          </a:prstGeom>
          <a:noFill/>
          <a:ln>
            <a:noFill/>
          </a:ln>
        </p:spPr>
      </p:pic>
      <p:pic>
        <p:nvPicPr>
          <p:cNvPr id="9" name="Google Shape;9;p3" descr="pi.png"/>
          <p:cNvPicPr preferRelativeResize="0"/>
          <p:nvPr/>
        </p:nvPicPr>
        <p:blipFill rotWithShape="1">
          <a:blip r:embed="rId5">
            <a:alphaModFix/>
          </a:blip>
          <a:srcRect r="44999"/>
          <a:stretch/>
        </p:blipFill>
        <p:spPr>
          <a:xfrm>
            <a:off x="6400800" y="5943600"/>
            <a:ext cx="2514600" cy="717550"/>
          </a:xfrm>
          <a:prstGeom prst="rect">
            <a:avLst/>
          </a:prstGeom>
          <a:noFill/>
          <a:ln>
            <a:noFill/>
          </a:ln>
        </p:spPr>
      </p:pic>
      <p:sp>
        <p:nvSpPr>
          <p:cNvPr id="10" name="Google Shape;10;p3"/>
          <p:cNvSpPr txBox="1">
            <a:spLocks noGrp="1"/>
          </p:cNvSpPr>
          <p:nvPr>
            <p:ph type="body" idx="1"/>
          </p:nvPr>
        </p:nvSpPr>
        <p:spPr>
          <a:xfrm>
            <a:off x="457200" y="1600200"/>
            <a:ext cx="8229600" cy="4525962"/>
          </a:xfrm>
          <a:prstGeom prst="rect">
            <a:avLst/>
          </a:prstGeom>
          <a:noFill/>
          <a:ln>
            <a:noFill/>
          </a:ln>
        </p:spPr>
        <p:txBody>
          <a:bodyPr spcFirstLastPara="1" wrap="square" lIns="91425" tIns="45700" rIns="91425" bIns="45700" anchor="t" anchorCtr="0">
            <a:no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4"/>
        <p:cNvGrpSpPr/>
        <p:nvPr/>
      </p:nvGrpSpPr>
      <p:grpSpPr>
        <a:xfrm>
          <a:off x="0" y="0"/>
          <a:ext cx="0" cy="0"/>
          <a:chOff x="0" y="0"/>
          <a:chExt cx="0" cy="0"/>
        </a:xfrm>
      </p:grpSpPr>
      <p:pic>
        <p:nvPicPr>
          <p:cNvPr id="15" name="Google Shape;15;p5" descr="FOOTER1.png"/>
          <p:cNvPicPr preferRelativeResize="0"/>
          <p:nvPr/>
        </p:nvPicPr>
        <p:blipFill rotWithShape="1">
          <a:blip r:embed="rId3">
            <a:alphaModFix/>
          </a:blip>
          <a:srcRect/>
          <a:stretch/>
        </p:blipFill>
        <p:spPr>
          <a:xfrm>
            <a:off x="0" y="5483225"/>
            <a:ext cx="9144000" cy="1374775"/>
          </a:xfrm>
          <a:prstGeom prst="rect">
            <a:avLst/>
          </a:prstGeom>
          <a:noFill/>
          <a:ln>
            <a:noFill/>
          </a:ln>
        </p:spPr>
      </p:pic>
      <p:pic>
        <p:nvPicPr>
          <p:cNvPr id="16" name="Google Shape;16;p5" descr="HEADER1 copy.png"/>
          <p:cNvPicPr preferRelativeResize="0"/>
          <p:nvPr/>
        </p:nvPicPr>
        <p:blipFill rotWithShape="1">
          <a:blip r:embed="rId4">
            <a:alphaModFix/>
          </a:blip>
          <a:srcRect/>
          <a:stretch/>
        </p:blipFill>
        <p:spPr>
          <a:xfrm>
            <a:off x="0" y="-122237"/>
            <a:ext cx="9144000" cy="1417637"/>
          </a:xfrm>
          <a:prstGeom prst="rect">
            <a:avLst/>
          </a:prstGeom>
          <a:noFill/>
          <a:ln>
            <a:noFill/>
          </a:ln>
        </p:spPr>
      </p:pic>
      <p:sp>
        <p:nvSpPr>
          <p:cNvPr id="17" name="Google Shape;17;p5"/>
          <p:cNvSpPr txBox="1">
            <a:spLocks noGrp="1"/>
          </p:cNvSpPr>
          <p:nvPr>
            <p:ph type="body" idx="1"/>
          </p:nvPr>
        </p:nvSpPr>
        <p:spPr>
          <a:xfrm>
            <a:off x="457200" y="1600200"/>
            <a:ext cx="8229600" cy="4525962"/>
          </a:xfrm>
          <a:prstGeom prst="rect">
            <a:avLst/>
          </a:prstGeom>
          <a:noFill/>
          <a:ln>
            <a:noFill/>
          </a:ln>
        </p:spPr>
        <p:txBody>
          <a:bodyPr spcFirstLastPara="1" wrap="square" lIns="91425" tIns="45700" rIns="91425" bIns="45700" anchor="t" anchorCtr="0">
            <a:no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Tree>
  </p:cSld>
  <p:clrMap bg1="lt1" tx1="dk1" bg2="dk2" tx2="lt2" accent1="accent1" accent2="accent2" accent3="accent3" accent4="accent4" accent5="accent5" accent6="accent6" hlink="hlink" folHlink="folHlink"/>
  <p:sldLayoutIdLst>
    <p:sldLayoutId id="2147483651"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1"/>
        <p:cNvGrpSpPr/>
        <p:nvPr/>
      </p:nvGrpSpPr>
      <p:grpSpPr>
        <a:xfrm>
          <a:off x="0" y="0"/>
          <a:ext cx="0" cy="0"/>
          <a:chOff x="0" y="0"/>
          <a:chExt cx="0" cy="0"/>
        </a:xfrm>
      </p:grpSpPr>
      <p:sp>
        <p:nvSpPr>
          <p:cNvPr id="22" name="Google Shape;22;p7"/>
          <p:cNvSpPr txBox="1">
            <a:spLocks noGrp="1"/>
          </p:cNvSpPr>
          <p:nvPr>
            <p:ph type="title"/>
          </p:nvPr>
        </p:nvSpPr>
        <p:spPr>
          <a:xfrm>
            <a:off x="0" y="-101600"/>
            <a:ext cx="7086600" cy="984250"/>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3" name="Google Shape;23;p7"/>
          <p:cNvSpPr txBox="1">
            <a:spLocks noGrp="1"/>
          </p:cNvSpPr>
          <p:nvPr>
            <p:ph type="body" idx="1"/>
          </p:nvPr>
        </p:nvSpPr>
        <p:spPr>
          <a:xfrm>
            <a:off x="457200" y="1600200"/>
            <a:ext cx="8229600" cy="4525962"/>
          </a:xfrm>
          <a:prstGeom prst="rect">
            <a:avLst/>
          </a:prstGeom>
          <a:noFill/>
          <a:ln>
            <a:noFill/>
          </a:ln>
        </p:spPr>
        <p:txBody>
          <a:bodyPr spcFirstLastPara="1" wrap="square" lIns="91425" tIns="45700" rIns="91425" bIns="45700" anchor="t" anchorCtr="0">
            <a:no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24" name="Google Shape;24;p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SzPts val="1400"/>
              <a:buNone/>
              <a:defRPr sz="1200" b="0" i="0" u="none">
                <a:solidFill>
                  <a:srgbClr val="898989"/>
                </a:solidFill>
                <a:latin typeface="Calibri"/>
                <a:ea typeface="Calibri"/>
                <a:cs typeface="Calibri"/>
                <a:sym typeface="Calibri"/>
              </a:defRPr>
            </a:lvl1pPr>
            <a:lvl2pPr marR="0" lvl="1"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5" name="Google Shape;25;p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SzPts val="1400"/>
              <a:buNone/>
              <a:defRPr sz="1800" b="0" i="0" u="none">
                <a:solidFill>
                  <a:schemeClr val="dk1"/>
                </a:solidFill>
                <a:latin typeface="Calibri"/>
                <a:ea typeface="Calibri"/>
                <a:cs typeface="Calibri"/>
                <a:sym typeface="Calibri"/>
              </a:defRPr>
            </a:lvl1pPr>
            <a:lvl2pPr marR="0" lvl="1"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6" name="Google Shape;26;p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1pPr>
            <a:lvl2pPr marL="0" marR="0" lvl="1" indent="0" algn="r" rtl="0">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2pPr>
            <a:lvl3pPr marL="0" marR="0" lvl="2" indent="0" algn="r" rtl="0">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3pPr>
            <a:lvl4pPr marL="0" marR="0" lvl="3" indent="0" algn="r" rtl="0">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4pPr>
            <a:lvl5pPr marL="0" marR="0" lvl="4" indent="0" algn="r" rtl="0">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5pPr>
            <a:lvl6pPr marL="0" marR="0" lvl="5" indent="0" algn="r" rtl="0">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6pPr>
            <a:lvl7pPr marL="0" marR="0" lvl="6" indent="0" algn="r" rtl="0">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7pPr>
            <a:lvl8pPr marL="0" marR="0" lvl="7" indent="0" algn="r" rtl="0">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8pPr>
            <a:lvl9pPr marL="0" marR="0" lvl="8" indent="0" algn="r" rtl="0">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sz="1400">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7"/>
        <p:cNvGrpSpPr/>
        <p:nvPr/>
      </p:nvGrpSpPr>
      <p:grpSpPr>
        <a:xfrm>
          <a:off x="0" y="0"/>
          <a:ext cx="0" cy="0"/>
          <a:chOff x="0" y="0"/>
          <a:chExt cx="0" cy="0"/>
        </a:xfrm>
      </p:grpSpPr>
      <p:sp>
        <p:nvSpPr>
          <p:cNvPr id="28" name="Google Shape;28;p8"/>
          <p:cNvSpPr txBox="1"/>
          <p:nvPr/>
        </p:nvSpPr>
        <p:spPr>
          <a:xfrm>
            <a:off x="0" y="2057400"/>
            <a:ext cx="4572000" cy="2514600"/>
          </a:xfrm>
          <a:prstGeom prst="rect">
            <a:avLst/>
          </a:prstGeom>
          <a:solidFill>
            <a:srgbClr val="D739D7"/>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Calibri"/>
              <a:ea typeface="Calibri"/>
              <a:cs typeface="Calibri"/>
              <a:sym typeface="Calibri"/>
            </a:endParaRPr>
          </a:p>
        </p:txBody>
      </p:sp>
      <p:pic>
        <p:nvPicPr>
          <p:cNvPr id="29" name="Google Shape;29;p8" descr="INDONESIAN CULTURE.jpg"/>
          <p:cNvPicPr preferRelativeResize="0"/>
          <p:nvPr/>
        </p:nvPicPr>
        <p:blipFill rotWithShape="1">
          <a:blip r:embed="rId3">
            <a:alphaModFix/>
          </a:blip>
          <a:srcRect/>
          <a:stretch/>
        </p:blipFill>
        <p:spPr>
          <a:xfrm>
            <a:off x="4572000" y="2057400"/>
            <a:ext cx="4572000" cy="2514600"/>
          </a:xfrm>
          <a:prstGeom prst="rect">
            <a:avLst/>
          </a:prstGeom>
          <a:noFill/>
          <a:ln>
            <a:noFill/>
          </a:ln>
        </p:spPr>
      </p:pic>
      <p:pic>
        <p:nvPicPr>
          <p:cNvPr id="30" name="Google Shape;30;p8" descr="UG1A.png"/>
          <p:cNvPicPr preferRelativeResize="0"/>
          <p:nvPr/>
        </p:nvPicPr>
        <p:blipFill rotWithShape="1">
          <a:blip r:embed="rId4">
            <a:alphaModFix/>
          </a:blip>
          <a:srcRect l="17439" r="9309"/>
          <a:stretch/>
        </p:blipFill>
        <p:spPr>
          <a:xfrm>
            <a:off x="76200" y="152400"/>
            <a:ext cx="3200400" cy="685800"/>
          </a:xfrm>
          <a:prstGeom prst="rect">
            <a:avLst/>
          </a:prstGeom>
          <a:noFill/>
          <a:ln>
            <a:noFill/>
          </a:ln>
        </p:spPr>
      </p:pic>
      <p:pic>
        <p:nvPicPr>
          <p:cNvPr id="31" name="Google Shape;31;p8" descr="SKRIPSI.png"/>
          <p:cNvPicPr preferRelativeResize="0"/>
          <p:nvPr/>
        </p:nvPicPr>
        <p:blipFill rotWithShape="1">
          <a:blip r:embed="rId5">
            <a:alphaModFix/>
          </a:blip>
          <a:srcRect r="44000"/>
          <a:stretch/>
        </p:blipFill>
        <p:spPr>
          <a:xfrm>
            <a:off x="6477000" y="5989637"/>
            <a:ext cx="2514600" cy="704850"/>
          </a:xfrm>
          <a:prstGeom prst="rect">
            <a:avLst/>
          </a:prstGeom>
          <a:noFill/>
          <a:ln>
            <a:noFill/>
          </a:ln>
        </p:spPr>
      </p:pic>
      <p:sp>
        <p:nvSpPr>
          <p:cNvPr id="32" name="Google Shape;32;p8"/>
          <p:cNvSpPr txBox="1">
            <a:spLocks noGrp="1"/>
          </p:cNvSpPr>
          <p:nvPr>
            <p:ph type="body" idx="1"/>
          </p:nvPr>
        </p:nvSpPr>
        <p:spPr>
          <a:xfrm>
            <a:off x="457200" y="1600200"/>
            <a:ext cx="8229600" cy="4525962"/>
          </a:xfrm>
          <a:prstGeom prst="rect">
            <a:avLst/>
          </a:prstGeom>
          <a:noFill/>
          <a:ln>
            <a:noFill/>
          </a:ln>
        </p:spPr>
        <p:txBody>
          <a:bodyPr spcFirstLastPara="1" wrap="square" lIns="91425" tIns="45700" rIns="91425" bIns="45700" anchor="t" anchorCtr="0">
            <a:no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Tree>
  </p:cSld>
  <p:clrMap bg1="lt1" tx1="dk1" bg2="dk2" tx2="lt2" accent1="accent1" accent2="accent2" accent3="accent3" accent4="accent4" accent5="accent5" accent6="accent6" hlink="hlink" folHlink="folHlink"/>
  <p:sldLayoutIdLst>
    <p:sldLayoutId id="2147483654"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7"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9"/>
        <p:cNvGrpSpPr/>
        <p:nvPr/>
      </p:nvGrpSpPr>
      <p:grpSpPr>
        <a:xfrm>
          <a:off x="0" y="0"/>
          <a:ext cx="0" cy="0"/>
          <a:chOff x="0" y="0"/>
          <a:chExt cx="0" cy="0"/>
        </a:xfrm>
      </p:grpSpPr>
      <p:sp>
        <p:nvSpPr>
          <p:cNvPr id="40" name="Google Shape;40;p1"/>
          <p:cNvSpPr txBox="1">
            <a:spLocks noGrp="1"/>
          </p:cNvSpPr>
          <p:nvPr>
            <p:ph type="ctrTitle"/>
          </p:nvPr>
        </p:nvSpPr>
        <p:spPr>
          <a:xfrm>
            <a:off x="304800" y="2667000"/>
            <a:ext cx="4191000" cy="1238400"/>
          </a:xfrm>
          <a:prstGeom prst="rect">
            <a:avLst/>
          </a:prstGeom>
          <a:noFill/>
          <a:ln>
            <a:noFill/>
          </a:ln>
        </p:spPr>
        <p:txBody>
          <a:bodyPr spcFirstLastPara="1" wrap="square" lIns="91425" tIns="45700" rIns="91425" bIns="45700" anchor="ctr" anchorCtr="0">
            <a:noAutofit/>
          </a:bodyPr>
          <a:lstStyle/>
          <a:p>
            <a:pPr marL="0" lvl="0" indent="0" rtl="0">
              <a:spcBef>
                <a:spcPts val="0"/>
              </a:spcBef>
              <a:spcAft>
                <a:spcPts val="0"/>
              </a:spcAft>
              <a:buClr>
                <a:schemeClr val="lt1"/>
              </a:buClr>
              <a:buSzPts val="4400"/>
              <a:buFont typeface="Calibri"/>
              <a:buNone/>
            </a:pPr>
            <a:r>
              <a:rPr lang="en-US" sz="2000" i="1" dirty="0">
                <a:latin typeface="Times New Roman" panose="02020603050405020304" pitchFamily="18" charset="0"/>
                <a:cs typeface="Times New Roman" panose="02020603050405020304" pitchFamily="18" charset="0"/>
              </a:rPr>
              <a:t>PEMBUATAN WEBSITE JUAL BELI MOBIL SHOWROOM YONO MOBILINDO MENGGUNAKAN LARAVEL</a:t>
            </a:r>
            <a:endParaRPr sz="2000" i="1" dirty="0">
              <a:solidFill>
                <a:schemeClr val="lt1"/>
              </a:solidFill>
              <a:latin typeface="Times New Roman" panose="02020603050405020304" pitchFamily="18" charset="0"/>
              <a:cs typeface="Times New Roman" panose="02020603050405020304" pitchFamily="18" charset="0"/>
            </a:endParaRPr>
          </a:p>
        </p:txBody>
      </p:sp>
      <p:sp>
        <p:nvSpPr>
          <p:cNvPr id="41" name="Google Shape;41;p1"/>
          <p:cNvSpPr txBox="1">
            <a:spLocks noGrp="1"/>
          </p:cNvSpPr>
          <p:nvPr>
            <p:ph type="subTitle" idx="1"/>
          </p:nvPr>
        </p:nvSpPr>
        <p:spPr>
          <a:xfrm>
            <a:off x="152400" y="4648200"/>
            <a:ext cx="5013960" cy="1546860"/>
          </a:xfrm>
          <a:prstGeom prst="rect">
            <a:avLst/>
          </a:prstGeom>
          <a:noFill/>
          <a:ln>
            <a:noFill/>
          </a:ln>
        </p:spPr>
        <p:txBody>
          <a:bodyPr spcFirstLastPara="1" wrap="square" lIns="91425" tIns="45700" rIns="91425" bIns="45700" anchor="t" anchorCtr="0">
            <a:noAutofit/>
          </a:bodyPr>
          <a:lstStyle/>
          <a:p>
            <a:pPr marL="0" lvl="0" indent="0" algn="l" rtl="0">
              <a:lnSpc>
                <a:spcPct val="150000"/>
              </a:lnSpc>
              <a:spcBef>
                <a:spcPts val="0"/>
              </a:spcBef>
              <a:spcAft>
                <a:spcPts val="0"/>
              </a:spcAft>
              <a:buClr>
                <a:srgbClr val="888888"/>
              </a:buClr>
              <a:buSzPts val="2800"/>
              <a:buNone/>
            </a:pPr>
            <a:r>
              <a:rPr lang="en-US" sz="1600" dirty="0">
                <a:solidFill>
                  <a:schemeClr val="tx1"/>
                </a:solidFill>
                <a:latin typeface="Times New Roman" panose="02020603050405020304" pitchFamily="18" charset="0"/>
                <a:cs typeface="Times New Roman" panose="02020603050405020304" pitchFamily="18" charset="0"/>
              </a:rPr>
              <a:t>Nama		: Muhammad </a:t>
            </a:r>
            <a:r>
              <a:rPr lang="en-US" sz="1600" dirty="0" err="1">
                <a:solidFill>
                  <a:schemeClr val="tx1"/>
                </a:solidFill>
                <a:latin typeface="Times New Roman" panose="02020603050405020304" pitchFamily="18" charset="0"/>
                <a:cs typeface="Times New Roman" panose="02020603050405020304" pitchFamily="18" charset="0"/>
              </a:rPr>
              <a:t>Tarmidizi</a:t>
            </a:r>
            <a:r>
              <a:rPr lang="en-US" sz="1600" dirty="0">
                <a:solidFill>
                  <a:schemeClr val="tx1"/>
                </a:solidFill>
                <a:latin typeface="Times New Roman" panose="02020603050405020304" pitchFamily="18" charset="0"/>
                <a:cs typeface="Times New Roman" panose="02020603050405020304" pitchFamily="18" charset="0"/>
              </a:rPr>
              <a:t> Bariq</a:t>
            </a:r>
          </a:p>
          <a:p>
            <a:pPr marL="0" lvl="0" indent="0" algn="l" rtl="0">
              <a:lnSpc>
                <a:spcPct val="150000"/>
              </a:lnSpc>
              <a:spcBef>
                <a:spcPts val="0"/>
              </a:spcBef>
              <a:spcAft>
                <a:spcPts val="0"/>
              </a:spcAft>
              <a:buClr>
                <a:srgbClr val="888888"/>
              </a:buClr>
              <a:buSzPts val="2800"/>
              <a:buNone/>
            </a:pPr>
            <a:r>
              <a:rPr lang="en-US" sz="1600" dirty="0">
                <a:solidFill>
                  <a:schemeClr val="tx1"/>
                </a:solidFill>
                <a:latin typeface="Times New Roman" panose="02020603050405020304" pitchFamily="18" charset="0"/>
                <a:cs typeface="Times New Roman" panose="02020603050405020304" pitchFamily="18" charset="0"/>
              </a:rPr>
              <a:t>NPM 		: 51422161</a:t>
            </a:r>
          </a:p>
          <a:p>
            <a:pPr marL="0" lvl="0" indent="0" algn="l" rtl="0">
              <a:lnSpc>
                <a:spcPct val="150000"/>
              </a:lnSpc>
              <a:spcBef>
                <a:spcPts val="0"/>
              </a:spcBef>
              <a:spcAft>
                <a:spcPts val="0"/>
              </a:spcAft>
              <a:buClr>
                <a:srgbClr val="888888"/>
              </a:buClr>
              <a:buSzPts val="2800"/>
              <a:buNone/>
            </a:pPr>
            <a:r>
              <a:rPr lang="en-US" sz="1600" dirty="0" err="1">
                <a:solidFill>
                  <a:schemeClr val="tx1"/>
                </a:solidFill>
                <a:latin typeface="Times New Roman" panose="02020603050405020304" pitchFamily="18" charset="0"/>
                <a:cs typeface="Times New Roman" panose="02020603050405020304" pitchFamily="18" charset="0"/>
              </a:rPr>
              <a:t>Jurusan</a:t>
            </a:r>
            <a:r>
              <a:rPr lang="en-US" sz="1600" dirty="0">
                <a:solidFill>
                  <a:schemeClr val="tx1"/>
                </a:solidFill>
                <a:latin typeface="Times New Roman" panose="02020603050405020304" pitchFamily="18" charset="0"/>
                <a:cs typeface="Times New Roman" panose="02020603050405020304" pitchFamily="18" charset="0"/>
              </a:rPr>
              <a:t>		: </a:t>
            </a:r>
            <a:r>
              <a:rPr lang="en-US" sz="1600" dirty="0" err="1">
                <a:solidFill>
                  <a:schemeClr val="tx1"/>
                </a:solidFill>
                <a:latin typeface="Times New Roman" panose="02020603050405020304" pitchFamily="18" charset="0"/>
                <a:cs typeface="Times New Roman" panose="02020603050405020304" pitchFamily="18" charset="0"/>
              </a:rPr>
              <a:t>Informatika</a:t>
            </a:r>
            <a:endParaRPr lang="en-US" sz="1600" dirty="0">
              <a:solidFill>
                <a:schemeClr val="tx1"/>
              </a:solidFill>
              <a:latin typeface="Times New Roman" panose="02020603050405020304" pitchFamily="18" charset="0"/>
              <a:cs typeface="Times New Roman" panose="02020603050405020304" pitchFamily="18" charset="0"/>
            </a:endParaRPr>
          </a:p>
          <a:p>
            <a:pPr marL="0" lvl="0" indent="0" algn="l" rtl="0">
              <a:lnSpc>
                <a:spcPct val="150000"/>
              </a:lnSpc>
              <a:spcBef>
                <a:spcPts val="0"/>
              </a:spcBef>
              <a:spcAft>
                <a:spcPts val="0"/>
              </a:spcAft>
              <a:buClr>
                <a:srgbClr val="888888"/>
              </a:buClr>
              <a:buSzPts val="2800"/>
              <a:buNone/>
            </a:pPr>
            <a:r>
              <a:rPr lang="en-US" sz="1600" dirty="0" err="1">
                <a:solidFill>
                  <a:schemeClr val="tx1"/>
                </a:solidFill>
                <a:latin typeface="Times New Roman" panose="02020603050405020304" pitchFamily="18" charset="0"/>
                <a:cs typeface="Times New Roman" panose="02020603050405020304" pitchFamily="18" charset="0"/>
              </a:rPr>
              <a:t>Pembimbing</a:t>
            </a:r>
            <a:r>
              <a:rPr lang="en-US" sz="1600" dirty="0">
                <a:solidFill>
                  <a:schemeClr val="tx1"/>
                </a:solidFill>
                <a:latin typeface="Times New Roman" panose="02020603050405020304" pitchFamily="18" charset="0"/>
                <a:cs typeface="Times New Roman" panose="02020603050405020304" pitchFamily="18" charset="0"/>
              </a:rPr>
              <a:t>	: </a:t>
            </a:r>
            <a:r>
              <a:rPr lang="en-US" sz="16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Dr. Ahmad Sabri, </a:t>
            </a:r>
            <a:r>
              <a:rPr lang="en-US" sz="1600"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S.Si</a:t>
            </a:r>
            <a:r>
              <a:rPr lang="en-US" sz="16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M.Si</a:t>
            </a:r>
            <a:r>
              <a:rPr lang="en-US" sz="16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a:t>
            </a:r>
            <a:r>
              <a:rPr lang="id-ID" sz="1600" dirty="0">
                <a:solidFill>
                  <a:schemeClr val="tx1"/>
                </a:solidFill>
                <a:effectLst/>
                <a:latin typeface="Times New Roman" panose="02020603050405020304" pitchFamily="18" charset="0"/>
                <a:cs typeface="Times New Roman" panose="02020603050405020304" pitchFamily="18" charset="0"/>
              </a:rPr>
              <a:t> </a:t>
            </a:r>
            <a:endParaRPr sz="1600" dirty="0">
              <a:solidFill>
                <a:schemeClr val="tx1"/>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5">
          <a:extLst>
            <a:ext uri="{FF2B5EF4-FFF2-40B4-BE49-F238E27FC236}">
              <a16:creationId xmlns:a16="http://schemas.microsoft.com/office/drawing/2014/main" id="{14EF93C8-8448-2295-D04B-9F76CD34D96C}"/>
            </a:ext>
          </a:extLst>
        </p:cNvPr>
        <p:cNvGrpSpPr/>
        <p:nvPr/>
      </p:nvGrpSpPr>
      <p:grpSpPr>
        <a:xfrm>
          <a:off x="0" y="0"/>
          <a:ext cx="0" cy="0"/>
          <a:chOff x="0" y="0"/>
          <a:chExt cx="0" cy="0"/>
        </a:xfrm>
      </p:grpSpPr>
      <p:sp>
        <p:nvSpPr>
          <p:cNvPr id="46" name="Google Shape;46;p2">
            <a:extLst>
              <a:ext uri="{FF2B5EF4-FFF2-40B4-BE49-F238E27FC236}">
                <a16:creationId xmlns:a16="http://schemas.microsoft.com/office/drawing/2014/main" id="{E022C2A7-6A39-054C-95AB-B90FD3F817CE}"/>
              </a:ext>
            </a:extLst>
          </p:cNvPr>
          <p:cNvSpPr txBox="1">
            <a:spLocks noGrp="1"/>
          </p:cNvSpPr>
          <p:nvPr>
            <p:ph type="title"/>
          </p:nvPr>
        </p:nvSpPr>
        <p:spPr>
          <a:xfrm>
            <a:off x="0" y="-146050"/>
            <a:ext cx="7166610" cy="984250"/>
          </a:xfrm>
          <a:prstGeom prst="rect">
            <a:avLst/>
          </a:prstGeom>
          <a:noFill/>
          <a:ln w="9525" cap="flat" cmpd="sng">
            <a:noFill/>
            <a:prstDash val="solid"/>
            <a:miter lim="800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Clr>
                <a:schemeClr val="lt1"/>
              </a:buClr>
              <a:buSzPts val="4000"/>
              <a:buFont typeface="Calibri"/>
              <a:buNone/>
            </a:pPr>
            <a:r>
              <a:rPr lang="en-US" sz="2400" dirty="0">
                <a:solidFill>
                  <a:schemeClr val="lt1"/>
                </a:solidFill>
                <a:latin typeface="Times New Roman" panose="02020603050405020304" pitchFamily="18" charset="0"/>
                <a:cs typeface="Times New Roman" panose="02020603050405020304" pitchFamily="18" charset="0"/>
              </a:rPr>
              <a:t>ACTIVITY DIAGRAM DOWN PAYMENT</a:t>
            </a:r>
            <a:endParaRPr sz="2400" dirty="0">
              <a:solidFill>
                <a:schemeClr val="lt1"/>
              </a:solidFill>
              <a:latin typeface="Times New Roman" panose="02020603050405020304" pitchFamily="18" charset="0"/>
              <a:cs typeface="Times New Roman" panose="02020603050405020304" pitchFamily="18" charset="0"/>
            </a:endParaRPr>
          </a:p>
        </p:txBody>
      </p:sp>
      <p:pic>
        <p:nvPicPr>
          <p:cNvPr id="3" name="Gambar 2" descr="Sebuah gambar berisi teks, cuplikan layar, diagram, deasin&#10;&#10;Konten yang dihasilkan AI mungkin salah.">
            <a:extLst>
              <a:ext uri="{FF2B5EF4-FFF2-40B4-BE49-F238E27FC236}">
                <a16:creationId xmlns:a16="http://schemas.microsoft.com/office/drawing/2014/main" id="{43B8CCB3-E756-18B5-96CE-E289261FE673}"/>
              </a:ext>
            </a:extLst>
          </p:cNvPr>
          <p:cNvPicPr>
            <a:picLocks/>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83852" y="838200"/>
            <a:ext cx="3376295" cy="5085689"/>
          </a:xfrm>
          <a:prstGeom prst="rect">
            <a:avLst/>
          </a:prstGeom>
          <a:noFill/>
          <a:ln>
            <a:noFill/>
          </a:ln>
        </p:spPr>
      </p:pic>
    </p:spTree>
    <p:extLst>
      <p:ext uri="{BB962C8B-B14F-4D97-AF65-F5344CB8AC3E}">
        <p14:creationId xmlns:p14="http://schemas.microsoft.com/office/powerpoint/2010/main" val="23752667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5">
          <a:extLst>
            <a:ext uri="{FF2B5EF4-FFF2-40B4-BE49-F238E27FC236}">
              <a16:creationId xmlns:a16="http://schemas.microsoft.com/office/drawing/2014/main" id="{9AAE97C6-799D-4FC9-48AF-5BC3BD0313CA}"/>
            </a:ext>
          </a:extLst>
        </p:cNvPr>
        <p:cNvGrpSpPr/>
        <p:nvPr/>
      </p:nvGrpSpPr>
      <p:grpSpPr>
        <a:xfrm>
          <a:off x="0" y="0"/>
          <a:ext cx="0" cy="0"/>
          <a:chOff x="0" y="0"/>
          <a:chExt cx="0" cy="0"/>
        </a:xfrm>
      </p:grpSpPr>
      <p:sp>
        <p:nvSpPr>
          <p:cNvPr id="46" name="Google Shape;46;p2">
            <a:extLst>
              <a:ext uri="{FF2B5EF4-FFF2-40B4-BE49-F238E27FC236}">
                <a16:creationId xmlns:a16="http://schemas.microsoft.com/office/drawing/2014/main" id="{14250B62-98B4-EA6B-4AC7-7C452060DC5B}"/>
              </a:ext>
            </a:extLst>
          </p:cNvPr>
          <p:cNvSpPr txBox="1">
            <a:spLocks noGrp="1"/>
          </p:cNvSpPr>
          <p:nvPr>
            <p:ph type="title"/>
          </p:nvPr>
        </p:nvSpPr>
        <p:spPr>
          <a:xfrm>
            <a:off x="0" y="-146050"/>
            <a:ext cx="7166610" cy="984250"/>
          </a:xfrm>
          <a:prstGeom prst="rect">
            <a:avLst/>
          </a:prstGeom>
          <a:noFill/>
          <a:ln w="9525" cap="flat" cmpd="sng">
            <a:noFill/>
            <a:prstDash val="solid"/>
            <a:miter lim="800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Clr>
                <a:schemeClr val="lt1"/>
              </a:buClr>
              <a:buSzPts val="4000"/>
              <a:buFont typeface="Calibri"/>
              <a:buNone/>
            </a:pPr>
            <a:r>
              <a:rPr lang="en-US" sz="2400" dirty="0">
                <a:solidFill>
                  <a:schemeClr val="lt1"/>
                </a:solidFill>
                <a:latin typeface="Times New Roman" panose="02020603050405020304" pitchFamily="18" charset="0"/>
                <a:cs typeface="Times New Roman" panose="02020603050405020304" pitchFamily="18" charset="0"/>
              </a:rPr>
              <a:t>ACTIVITY DIAGRAM </a:t>
            </a:r>
            <a:r>
              <a:rPr lang="en-US" sz="2400" dirty="0">
                <a:latin typeface="Times New Roman" panose="02020603050405020304" pitchFamily="18" charset="0"/>
                <a:cs typeface="Times New Roman" panose="02020603050405020304" pitchFamily="18" charset="0"/>
              </a:rPr>
              <a:t>PEMBELIAN MOBIL</a:t>
            </a:r>
            <a:endParaRPr sz="2400" dirty="0">
              <a:solidFill>
                <a:schemeClr val="lt1"/>
              </a:solidFill>
              <a:latin typeface="Times New Roman" panose="02020603050405020304" pitchFamily="18" charset="0"/>
              <a:cs typeface="Times New Roman" panose="02020603050405020304" pitchFamily="18" charset="0"/>
            </a:endParaRPr>
          </a:p>
        </p:txBody>
      </p:sp>
      <p:pic>
        <p:nvPicPr>
          <p:cNvPr id="2" name="Gambar 1" descr="Sebuah gambar berisi teks, cuplikan layar, diagram, garis&#10;&#10;Konten yang dihasilkan AI mungkin salah.">
            <a:extLst>
              <a:ext uri="{FF2B5EF4-FFF2-40B4-BE49-F238E27FC236}">
                <a16:creationId xmlns:a16="http://schemas.microsoft.com/office/drawing/2014/main" id="{7694FEAF-9D6B-1EDE-FBF1-7E31F5F167E7}"/>
              </a:ext>
            </a:extLst>
          </p:cNvPr>
          <p:cNvPicPr>
            <a:picLocks/>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35152" y="838200"/>
            <a:ext cx="4073696" cy="5092525"/>
          </a:xfrm>
          <a:prstGeom prst="rect">
            <a:avLst/>
          </a:prstGeom>
          <a:noFill/>
          <a:ln>
            <a:noFill/>
          </a:ln>
        </p:spPr>
      </p:pic>
    </p:spTree>
    <p:extLst>
      <p:ext uri="{BB962C8B-B14F-4D97-AF65-F5344CB8AC3E}">
        <p14:creationId xmlns:p14="http://schemas.microsoft.com/office/powerpoint/2010/main" val="18695290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5">
          <a:extLst>
            <a:ext uri="{FF2B5EF4-FFF2-40B4-BE49-F238E27FC236}">
              <a16:creationId xmlns:a16="http://schemas.microsoft.com/office/drawing/2014/main" id="{ACFD3780-F932-97E1-84A8-CC59521CBFC5}"/>
            </a:ext>
          </a:extLst>
        </p:cNvPr>
        <p:cNvGrpSpPr/>
        <p:nvPr/>
      </p:nvGrpSpPr>
      <p:grpSpPr>
        <a:xfrm>
          <a:off x="0" y="0"/>
          <a:ext cx="0" cy="0"/>
          <a:chOff x="0" y="0"/>
          <a:chExt cx="0" cy="0"/>
        </a:xfrm>
      </p:grpSpPr>
      <p:sp>
        <p:nvSpPr>
          <p:cNvPr id="46" name="Google Shape;46;p2">
            <a:extLst>
              <a:ext uri="{FF2B5EF4-FFF2-40B4-BE49-F238E27FC236}">
                <a16:creationId xmlns:a16="http://schemas.microsoft.com/office/drawing/2014/main" id="{8CB07839-D46C-C6DD-3B8E-3D2CD941CC5A}"/>
              </a:ext>
            </a:extLst>
          </p:cNvPr>
          <p:cNvSpPr txBox="1">
            <a:spLocks noGrp="1"/>
          </p:cNvSpPr>
          <p:nvPr>
            <p:ph type="title"/>
          </p:nvPr>
        </p:nvSpPr>
        <p:spPr>
          <a:xfrm>
            <a:off x="0" y="-146050"/>
            <a:ext cx="7166610" cy="984250"/>
          </a:xfrm>
          <a:prstGeom prst="rect">
            <a:avLst/>
          </a:prstGeom>
          <a:noFill/>
          <a:ln w="9525" cap="flat" cmpd="sng">
            <a:noFill/>
            <a:prstDash val="solid"/>
            <a:miter lim="800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Clr>
                <a:schemeClr val="lt1"/>
              </a:buClr>
              <a:buSzPts val="4000"/>
              <a:buFont typeface="Calibri"/>
              <a:buNone/>
            </a:pPr>
            <a:r>
              <a:rPr lang="en-US" sz="2400" dirty="0">
                <a:solidFill>
                  <a:schemeClr val="lt1"/>
                </a:solidFill>
                <a:latin typeface="Times New Roman" panose="02020603050405020304" pitchFamily="18" charset="0"/>
                <a:cs typeface="Times New Roman" panose="02020603050405020304" pitchFamily="18" charset="0"/>
              </a:rPr>
              <a:t>ACTIVITY DIAGRAM </a:t>
            </a:r>
            <a:r>
              <a:rPr lang="en-US" sz="2400" dirty="0">
                <a:latin typeface="Times New Roman" panose="02020603050405020304" pitchFamily="18" charset="0"/>
                <a:cs typeface="Times New Roman" panose="02020603050405020304" pitchFamily="18" charset="0"/>
              </a:rPr>
              <a:t>PENJUALAN MOBIL</a:t>
            </a:r>
            <a:endParaRPr sz="2400" dirty="0">
              <a:solidFill>
                <a:schemeClr val="lt1"/>
              </a:solidFill>
              <a:latin typeface="Times New Roman" panose="02020603050405020304" pitchFamily="18" charset="0"/>
              <a:cs typeface="Times New Roman" panose="02020603050405020304" pitchFamily="18" charset="0"/>
            </a:endParaRPr>
          </a:p>
        </p:txBody>
      </p:sp>
      <p:pic>
        <p:nvPicPr>
          <p:cNvPr id="3" name="Gambar 2" descr="Sebuah gambar berisi teks, cuplikan layar, diagram, garis&#10;&#10;Konten yang dihasilkan AI mungkin salah.">
            <a:extLst>
              <a:ext uri="{FF2B5EF4-FFF2-40B4-BE49-F238E27FC236}">
                <a16:creationId xmlns:a16="http://schemas.microsoft.com/office/drawing/2014/main" id="{8989D96A-FF14-80D1-7E35-5FD93096C0B0}"/>
              </a:ext>
            </a:extLst>
          </p:cNvPr>
          <p:cNvPicPr>
            <a:picLocks/>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68319" y="769799"/>
            <a:ext cx="2968799" cy="5250207"/>
          </a:xfrm>
          <a:prstGeom prst="rect">
            <a:avLst/>
          </a:prstGeom>
          <a:noFill/>
          <a:ln>
            <a:noFill/>
          </a:ln>
        </p:spPr>
      </p:pic>
    </p:spTree>
    <p:extLst>
      <p:ext uri="{BB962C8B-B14F-4D97-AF65-F5344CB8AC3E}">
        <p14:creationId xmlns:p14="http://schemas.microsoft.com/office/powerpoint/2010/main" val="7484725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5">
          <a:extLst>
            <a:ext uri="{FF2B5EF4-FFF2-40B4-BE49-F238E27FC236}">
              <a16:creationId xmlns:a16="http://schemas.microsoft.com/office/drawing/2014/main" id="{079B5B5D-E41A-9220-6532-5EF890E4B8B1}"/>
            </a:ext>
          </a:extLst>
        </p:cNvPr>
        <p:cNvGrpSpPr/>
        <p:nvPr/>
      </p:nvGrpSpPr>
      <p:grpSpPr>
        <a:xfrm>
          <a:off x="0" y="0"/>
          <a:ext cx="0" cy="0"/>
          <a:chOff x="0" y="0"/>
          <a:chExt cx="0" cy="0"/>
        </a:xfrm>
      </p:grpSpPr>
      <p:sp>
        <p:nvSpPr>
          <p:cNvPr id="46" name="Google Shape;46;p2">
            <a:extLst>
              <a:ext uri="{FF2B5EF4-FFF2-40B4-BE49-F238E27FC236}">
                <a16:creationId xmlns:a16="http://schemas.microsoft.com/office/drawing/2014/main" id="{51EF87CF-EC99-B6E5-E566-146B034AFE48}"/>
              </a:ext>
            </a:extLst>
          </p:cNvPr>
          <p:cNvSpPr txBox="1">
            <a:spLocks noGrp="1"/>
          </p:cNvSpPr>
          <p:nvPr>
            <p:ph type="title"/>
          </p:nvPr>
        </p:nvSpPr>
        <p:spPr>
          <a:xfrm>
            <a:off x="0" y="-146050"/>
            <a:ext cx="7166610" cy="984250"/>
          </a:xfrm>
          <a:prstGeom prst="rect">
            <a:avLst/>
          </a:prstGeom>
          <a:noFill/>
          <a:ln w="9525" cap="flat" cmpd="sng">
            <a:noFill/>
            <a:prstDash val="solid"/>
            <a:miter lim="800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Clr>
                <a:schemeClr val="lt1"/>
              </a:buClr>
              <a:buSzPts val="4000"/>
              <a:buFont typeface="Calibri"/>
              <a:buNone/>
            </a:pPr>
            <a:r>
              <a:rPr lang="en-US" sz="2400" dirty="0">
                <a:solidFill>
                  <a:schemeClr val="lt1"/>
                </a:solidFill>
                <a:latin typeface="Times New Roman" panose="02020603050405020304" pitchFamily="18" charset="0"/>
                <a:cs typeface="Times New Roman" panose="02020603050405020304" pitchFamily="18" charset="0"/>
              </a:rPr>
              <a:t>PERANCANGAN DATABASE</a:t>
            </a:r>
            <a:endParaRPr sz="2400" dirty="0">
              <a:solidFill>
                <a:schemeClr val="lt1"/>
              </a:solidFill>
              <a:latin typeface="Times New Roman" panose="02020603050405020304" pitchFamily="18" charset="0"/>
              <a:cs typeface="Times New Roman" panose="02020603050405020304" pitchFamily="18" charset="0"/>
            </a:endParaRPr>
          </a:p>
        </p:txBody>
      </p:sp>
      <p:pic>
        <p:nvPicPr>
          <p:cNvPr id="6" name="Gambar 5">
            <a:extLst>
              <a:ext uri="{FF2B5EF4-FFF2-40B4-BE49-F238E27FC236}">
                <a16:creationId xmlns:a16="http://schemas.microsoft.com/office/drawing/2014/main" id="{5354EA57-6315-34C9-F5EA-E5FC6FAF868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47283" y="838200"/>
            <a:ext cx="4649434" cy="5000448"/>
          </a:xfrm>
          <a:prstGeom prst="rect">
            <a:avLst/>
          </a:prstGeom>
          <a:ln w="3175">
            <a:solidFill>
              <a:schemeClr val="tx1"/>
            </a:solidFill>
          </a:ln>
        </p:spPr>
      </p:pic>
    </p:spTree>
    <p:extLst>
      <p:ext uri="{BB962C8B-B14F-4D97-AF65-F5344CB8AC3E}">
        <p14:creationId xmlns:p14="http://schemas.microsoft.com/office/powerpoint/2010/main" val="14794237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5">
          <a:extLst>
            <a:ext uri="{FF2B5EF4-FFF2-40B4-BE49-F238E27FC236}">
              <a16:creationId xmlns:a16="http://schemas.microsoft.com/office/drawing/2014/main" id="{8AB3B01A-F31F-75FC-FAAB-6DF1525C12E9}"/>
            </a:ext>
          </a:extLst>
        </p:cNvPr>
        <p:cNvGrpSpPr/>
        <p:nvPr/>
      </p:nvGrpSpPr>
      <p:grpSpPr>
        <a:xfrm>
          <a:off x="0" y="0"/>
          <a:ext cx="0" cy="0"/>
          <a:chOff x="0" y="0"/>
          <a:chExt cx="0" cy="0"/>
        </a:xfrm>
      </p:grpSpPr>
      <p:sp>
        <p:nvSpPr>
          <p:cNvPr id="46" name="Google Shape;46;p2">
            <a:extLst>
              <a:ext uri="{FF2B5EF4-FFF2-40B4-BE49-F238E27FC236}">
                <a16:creationId xmlns:a16="http://schemas.microsoft.com/office/drawing/2014/main" id="{496F82D9-16E7-EC33-ED62-65C4C464DC51}"/>
              </a:ext>
            </a:extLst>
          </p:cNvPr>
          <p:cNvSpPr txBox="1">
            <a:spLocks noGrp="1"/>
          </p:cNvSpPr>
          <p:nvPr>
            <p:ph type="title"/>
          </p:nvPr>
        </p:nvSpPr>
        <p:spPr>
          <a:xfrm>
            <a:off x="0" y="-146050"/>
            <a:ext cx="7166610" cy="984250"/>
          </a:xfrm>
          <a:prstGeom prst="rect">
            <a:avLst/>
          </a:prstGeom>
          <a:noFill/>
          <a:ln w="9525" cap="flat" cmpd="sng">
            <a:noFill/>
            <a:prstDash val="solid"/>
            <a:miter lim="800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Clr>
                <a:schemeClr val="lt1"/>
              </a:buClr>
              <a:buSzPts val="4000"/>
              <a:buFont typeface="Calibri"/>
              <a:buNone/>
            </a:pPr>
            <a:r>
              <a:rPr lang="en-US" sz="2400" dirty="0">
                <a:latin typeface="Times New Roman" panose="02020603050405020304" pitchFamily="18" charset="0"/>
                <a:cs typeface="Times New Roman" panose="02020603050405020304" pitchFamily="18" charset="0"/>
              </a:rPr>
              <a:t>LINK WEBSITE</a:t>
            </a:r>
            <a:endParaRPr sz="2400" dirty="0">
              <a:solidFill>
                <a:schemeClr val="lt1"/>
              </a:solidFill>
              <a:latin typeface="Times New Roman" panose="02020603050405020304" pitchFamily="18" charset="0"/>
              <a:cs typeface="Times New Roman" panose="02020603050405020304" pitchFamily="18" charset="0"/>
            </a:endParaRPr>
          </a:p>
        </p:txBody>
      </p:sp>
      <p:sp>
        <p:nvSpPr>
          <p:cNvPr id="2" name="Kotak Teks 1">
            <a:extLst>
              <a:ext uri="{FF2B5EF4-FFF2-40B4-BE49-F238E27FC236}">
                <a16:creationId xmlns:a16="http://schemas.microsoft.com/office/drawing/2014/main" id="{66E07396-B75B-048F-DE73-E767129361F5}"/>
              </a:ext>
            </a:extLst>
          </p:cNvPr>
          <p:cNvSpPr txBox="1"/>
          <p:nvPr/>
        </p:nvSpPr>
        <p:spPr>
          <a:xfrm>
            <a:off x="2822721" y="161409"/>
            <a:ext cx="2460171" cy="369332"/>
          </a:xfrm>
          <a:prstGeom prst="rect">
            <a:avLst/>
          </a:prstGeom>
          <a:noFill/>
        </p:spPr>
        <p:txBody>
          <a:bodyPr wrap="square" rtlCol="0">
            <a:spAutoFit/>
          </a:bodyPr>
          <a:lstStyle/>
          <a:p>
            <a:r>
              <a:rPr lang="id-ID" sz="1800" dirty="0" err="1"/>
              <a:t>yonomobilindo.online</a:t>
            </a:r>
            <a:endParaRPr lang="id-ID" sz="1800" dirty="0"/>
          </a:p>
        </p:txBody>
      </p:sp>
      <p:pic>
        <p:nvPicPr>
          <p:cNvPr id="4" name="Gambar 3" descr="Sebuah gambar berisi teks, cuplikan layar, Situs, Laman internet&#10;&#10;Konten yang dihasilkan AI mungkin salah.">
            <a:extLst>
              <a:ext uri="{FF2B5EF4-FFF2-40B4-BE49-F238E27FC236}">
                <a16:creationId xmlns:a16="http://schemas.microsoft.com/office/drawing/2014/main" id="{AD1A60A9-D4A9-EA02-675B-493E5250FCEF}"/>
              </a:ext>
            </a:extLst>
          </p:cNvPr>
          <p:cNvPicPr>
            <a:picLocks noChangeAspect="1"/>
          </p:cNvPicPr>
          <p:nvPr/>
        </p:nvPicPr>
        <p:blipFill>
          <a:blip r:embed="rId3"/>
          <a:stretch>
            <a:fillRect/>
          </a:stretch>
        </p:blipFill>
        <p:spPr>
          <a:xfrm>
            <a:off x="1027303" y="1160097"/>
            <a:ext cx="2785939" cy="4844122"/>
          </a:xfrm>
          <a:prstGeom prst="rect">
            <a:avLst/>
          </a:prstGeom>
        </p:spPr>
      </p:pic>
      <p:pic>
        <p:nvPicPr>
          <p:cNvPr id="6" name="Gambar 5" descr="Sebuah gambar berisi teks, cuplikan layar, Situs, Laman internet&#10;&#10;Konten yang dihasilkan AI mungkin salah.">
            <a:extLst>
              <a:ext uri="{FF2B5EF4-FFF2-40B4-BE49-F238E27FC236}">
                <a16:creationId xmlns:a16="http://schemas.microsoft.com/office/drawing/2014/main" id="{DF02B541-6A7F-2D31-ECD9-B55F15FD0D0F}"/>
              </a:ext>
            </a:extLst>
          </p:cNvPr>
          <p:cNvPicPr>
            <a:picLocks noChangeAspect="1"/>
          </p:cNvPicPr>
          <p:nvPr/>
        </p:nvPicPr>
        <p:blipFill>
          <a:blip r:embed="rId4"/>
          <a:stretch>
            <a:fillRect/>
          </a:stretch>
        </p:blipFill>
        <p:spPr>
          <a:xfrm>
            <a:off x="4754811" y="1131073"/>
            <a:ext cx="2920312" cy="4873146"/>
          </a:xfrm>
          <a:prstGeom prst="rect">
            <a:avLst/>
          </a:prstGeom>
        </p:spPr>
      </p:pic>
      <p:sp>
        <p:nvSpPr>
          <p:cNvPr id="3" name="Kotak Teks 2">
            <a:extLst>
              <a:ext uri="{FF2B5EF4-FFF2-40B4-BE49-F238E27FC236}">
                <a16:creationId xmlns:a16="http://schemas.microsoft.com/office/drawing/2014/main" id="{03250384-4DC0-DDF4-50F3-580A418927D2}"/>
              </a:ext>
            </a:extLst>
          </p:cNvPr>
          <p:cNvSpPr txBox="1"/>
          <p:nvPr/>
        </p:nvSpPr>
        <p:spPr>
          <a:xfrm>
            <a:off x="1190186" y="754367"/>
            <a:ext cx="2460171" cy="369332"/>
          </a:xfrm>
          <a:prstGeom prst="rect">
            <a:avLst/>
          </a:prstGeom>
          <a:noFill/>
        </p:spPr>
        <p:txBody>
          <a:bodyPr wrap="square" rtlCol="0">
            <a:spAutoFit/>
          </a:bodyPr>
          <a:lstStyle/>
          <a:p>
            <a:pPr algn="ctr"/>
            <a:r>
              <a:rPr lang="id-ID" sz="1800" dirty="0"/>
              <a:t>Halaman Utama</a:t>
            </a:r>
          </a:p>
        </p:txBody>
      </p:sp>
      <p:sp>
        <p:nvSpPr>
          <p:cNvPr id="5" name="Kotak Teks 4">
            <a:extLst>
              <a:ext uri="{FF2B5EF4-FFF2-40B4-BE49-F238E27FC236}">
                <a16:creationId xmlns:a16="http://schemas.microsoft.com/office/drawing/2014/main" id="{1DC51507-5A7D-494B-BE00-5AE05878D798}"/>
              </a:ext>
            </a:extLst>
          </p:cNvPr>
          <p:cNvSpPr txBox="1"/>
          <p:nvPr/>
        </p:nvSpPr>
        <p:spPr>
          <a:xfrm>
            <a:off x="4984881" y="754367"/>
            <a:ext cx="2460171" cy="369332"/>
          </a:xfrm>
          <a:prstGeom prst="rect">
            <a:avLst/>
          </a:prstGeom>
          <a:noFill/>
        </p:spPr>
        <p:txBody>
          <a:bodyPr wrap="square" rtlCol="0">
            <a:spAutoFit/>
          </a:bodyPr>
          <a:lstStyle/>
          <a:p>
            <a:pPr algn="ctr"/>
            <a:r>
              <a:rPr lang="id-ID" sz="1800" dirty="0"/>
              <a:t>Halaman Jual Mobil</a:t>
            </a:r>
          </a:p>
        </p:txBody>
      </p:sp>
    </p:spTree>
    <p:extLst>
      <p:ext uri="{BB962C8B-B14F-4D97-AF65-F5344CB8AC3E}">
        <p14:creationId xmlns:p14="http://schemas.microsoft.com/office/powerpoint/2010/main" val="35745451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5">
          <a:extLst>
            <a:ext uri="{FF2B5EF4-FFF2-40B4-BE49-F238E27FC236}">
              <a16:creationId xmlns:a16="http://schemas.microsoft.com/office/drawing/2014/main" id="{C4F6C7C5-9112-A82E-35F5-69B2DF00053A}"/>
            </a:ext>
          </a:extLst>
        </p:cNvPr>
        <p:cNvGrpSpPr/>
        <p:nvPr/>
      </p:nvGrpSpPr>
      <p:grpSpPr>
        <a:xfrm>
          <a:off x="0" y="0"/>
          <a:ext cx="0" cy="0"/>
          <a:chOff x="0" y="0"/>
          <a:chExt cx="0" cy="0"/>
        </a:xfrm>
      </p:grpSpPr>
      <p:sp>
        <p:nvSpPr>
          <p:cNvPr id="46" name="Google Shape;46;p2">
            <a:extLst>
              <a:ext uri="{FF2B5EF4-FFF2-40B4-BE49-F238E27FC236}">
                <a16:creationId xmlns:a16="http://schemas.microsoft.com/office/drawing/2014/main" id="{753124E0-127A-5581-B6FF-F32355410E7F}"/>
              </a:ext>
            </a:extLst>
          </p:cNvPr>
          <p:cNvSpPr txBox="1">
            <a:spLocks noGrp="1"/>
          </p:cNvSpPr>
          <p:nvPr>
            <p:ph type="title"/>
          </p:nvPr>
        </p:nvSpPr>
        <p:spPr>
          <a:xfrm>
            <a:off x="0" y="-146050"/>
            <a:ext cx="7166610" cy="984250"/>
          </a:xfrm>
          <a:prstGeom prst="rect">
            <a:avLst/>
          </a:prstGeom>
          <a:noFill/>
          <a:ln w="9525" cap="flat" cmpd="sng">
            <a:noFill/>
            <a:prstDash val="solid"/>
            <a:miter lim="800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Clr>
                <a:schemeClr val="lt1"/>
              </a:buClr>
              <a:buSzPts val="4000"/>
              <a:buFont typeface="Calibri"/>
              <a:buNone/>
            </a:pPr>
            <a:r>
              <a:rPr lang="en-US" sz="2400" dirty="0">
                <a:latin typeface="Times New Roman" panose="02020603050405020304" pitchFamily="18" charset="0"/>
                <a:cs typeface="Times New Roman" panose="02020603050405020304" pitchFamily="18" charset="0"/>
              </a:rPr>
              <a:t>LINK WEBSITE</a:t>
            </a:r>
            <a:endParaRPr sz="2400" dirty="0">
              <a:solidFill>
                <a:schemeClr val="lt1"/>
              </a:solidFill>
              <a:latin typeface="Times New Roman" panose="02020603050405020304" pitchFamily="18" charset="0"/>
              <a:cs typeface="Times New Roman" panose="02020603050405020304" pitchFamily="18" charset="0"/>
            </a:endParaRPr>
          </a:p>
        </p:txBody>
      </p:sp>
      <p:sp>
        <p:nvSpPr>
          <p:cNvPr id="2" name="Kotak Teks 1">
            <a:extLst>
              <a:ext uri="{FF2B5EF4-FFF2-40B4-BE49-F238E27FC236}">
                <a16:creationId xmlns:a16="http://schemas.microsoft.com/office/drawing/2014/main" id="{BCA4B79B-8201-F554-8C67-C45E12C3E741}"/>
              </a:ext>
            </a:extLst>
          </p:cNvPr>
          <p:cNvSpPr txBox="1"/>
          <p:nvPr/>
        </p:nvSpPr>
        <p:spPr>
          <a:xfrm>
            <a:off x="3430404" y="161409"/>
            <a:ext cx="2460171" cy="369332"/>
          </a:xfrm>
          <a:prstGeom prst="rect">
            <a:avLst/>
          </a:prstGeom>
          <a:noFill/>
        </p:spPr>
        <p:txBody>
          <a:bodyPr wrap="square" rtlCol="0">
            <a:spAutoFit/>
          </a:bodyPr>
          <a:lstStyle/>
          <a:p>
            <a:r>
              <a:rPr lang="id-ID" sz="1800" dirty="0" err="1"/>
              <a:t>yonomobilindo.online</a:t>
            </a:r>
            <a:endParaRPr lang="id-ID" sz="1800" dirty="0"/>
          </a:p>
        </p:txBody>
      </p:sp>
      <p:pic>
        <p:nvPicPr>
          <p:cNvPr id="8" name="Gambar 7" descr="Sebuah gambar berisi cuplikan layar, teks, kolase&#10;&#10;Konten yang dihasilkan AI mungkin salah.">
            <a:extLst>
              <a:ext uri="{FF2B5EF4-FFF2-40B4-BE49-F238E27FC236}">
                <a16:creationId xmlns:a16="http://schemas.microsoft.com/office/drawing/2014/main" id="{D9D8B644-5068-11CF-759C-ABA871F2A7C7}"/>
              </a:ext>
            </a:extLst>
          </p:cNvPr>
          <p:cNvPicPr>
            <a:picLocks noChangeAspect="1"/>
          </p:cNvPicPr>
          <p:nvPr/>
        </p:nvPicPr>
        <p:blipFill>
          <a:blip r:embed="rId3"/>
          <a:stretch>
            <a:fillRect/>
          </a:stretch>
        </p:blipFill>
        <p:spPr>
          <a:xfrm>
            <a:off x="1557602" y="1049234"/>
            <a:ext cx="2025703" cy="5133157"/>
          </a:xfrm>
          <a:prstGeom prst="rect">
            <a:avLst/>
          </a:prstGeom>
        </p:spPr>
      </p:pic>
      <p:sp>
        <p:nvSpPr>
          <p:cNvPr id="4" name="Kotak Teks 3">
            <a:extLst>
              <a:ext uri="{FF2B5EF4-FFF2-40B4-BE49-F238E27FC236}">
                <a16:creationId xmlns:a16="http://schemas.microsoft.com/office/drawing/2014/main" id="{7A99061B-C435-4B53-AD64-81ED19FD472C}"/>
              </a:ext>
            </a:extLst>
          </p:cNvPr>
          <p:cNvSpPr txBox="1"/>
          <p:nvPr/>
        </p:nvSpPr>
        <p:spPr>
          <a:xfrm>
            <a:off x="1427934" y="653147"/>
            <a:ext cx="2460171" cy="369332"/>
          </a:xfrm>
          <a:prstGeom prst="rect">
            <a:avLst/>
          </a:prstGeom>
          <a:noFill/>
        </p:spPr>
        <p:txBody>
          <a:bodyPr wrap="square" rtlCol="0">
            <a:spAutoFit/>
          </a:bodyPr>
          <a:lstStyle/>
          <a:p>
            <a:r>
              <a:rPr lang="id-ID" sz="1800" dirty="0"/>
              <a:t>Halaman Testimonial</a:t>
            </a:r>
          </a:p>
        </p:txBody>
      </p:sp>
      <p:pic>
        <p:nvPicPr>
          <p:cNvPr id="5" name="Gambar 4" descr="Sebuah gambar berisi teks, cuplikan layar, Laman internet, Situs&#10;&#10;Konten yang dihasilkan AI mungkin salah.">
            <a:extLst>
              <a:ext uri="{FF2B5EF4-FFF2-40B4-BE49-F238E27FC236}">
                <a16:creationId xmlns:a16="http://schemas.microsoft.com/office/drawing/2014/main" id="{FD1B93E6-B0CA-DBC0-C954-5E5503DD5A7D}"/>
              </a:ext>
            </a:extLst>
          </p:cNvPr>
          <p:cNvPicPr>
            <a:picLocks noChangeAspect="1"/>
          </p:cNvPicPr>
          <p:nvPr/>
        </p:nvPicPr>
        <p:blipFill>
          <a:blip r:embed="rId4"/>
          <a:stretch>
            <a:fillRect/>
          </a:stretch>
        </p:blipFill>
        <p:spPr>
          <a:xfrm>
            <a:off x="4140350" y="2140598"/>
            <a:ext cx="3681181" cy="1888169"/>
          </a:xfrm>
          <a:prstGeom prst="rect">
            <a:avLst/>
          </a:prstGeom>
          <a:ln>
            <a:solidFill>
              <a:schemeClr val="tx1"/>
            </a:solidFill>
          </a:ln>
        </p:spPr>
      </p:pic>
      <p:sp>
        <p:nvSpPr>
          <p:cNvPr id="6" name="Kotak Teks 5">
            <a:extLst>
              <a:ext uri="{FF2B5EF4-FFF2-40B4-BE49-F238E27FC236}">
                <a16:creationId xmlns:a16="http://schemas.microsoft.com/office/drawing/2014/main" id="{429FE561-7D23-D62A-8285-287E2DE9B54D}"/>
              </a:ext>
            </a:extLst>
          </p:cNvPr>
          <p:cNvSpPr txBox="1"/>
          <p:nvPr/>
        </p:nvSpPr>
        <p:spPr>
          <a:xfrm>
            <a:off x="4594590" y="1648473"/>
            <a:ext cx="2460171" cy="369332"/>
          </a:xfrm>
          <a:prstGeom prst="rect">
            <a:avLst/>
          </a:prstGeom>
          <a:noFill/>
        </p:spPr>
        <p:txBody>
          <a:bodyPr wrap="square" rtlCol="0">
            <a:spAutoFit/>
          </a:bodyPr>
          <a:lstStyle/>
          <a:p>
            <a:r>
              <a:rPr lang="id-ID" sz="1800" dirty="0"/>
              <a:t>Halaman Kontak Kami</a:t>
            </a:r>
          </a:p>
        </p:txBody>
      </p:sp>
    </p:spTree>
    <p:extLst>
      <p:ext uri="{BB962C8B-B14F-4D97-AF65-F5344CB8AC3E}">
        <p14:creationId xmlns:p14="http://schemas.microsoft.com/office/powerpoint/2010/main" val="16818120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5">
          <a:extLst>
            <a:ext uri="{FF2B5EF4-FFF2-40B4-BE49-F238E27FC236}">
              <a16:creationId xmlns:a16="http://schemas.microsoft.com/office/drawing/2014/main" id="{4E374F6A-B178-16F3-3A23-A3F300EB0209}"/>
            </a:ext>
          </a:extLst>
        </p:cNvPr>
        <p:cNvGrpSpPr/>
        <p:nvPr/>
      </p:nvGrpSpPr>
      <p:grpSpPr>
        <a:xfrm>
          <a:off x="0" y="0"/>
          <a:ext cx="0" cy="0"/>
          <a:chOff x="0" y="0"/>
          <a:chExt cx="0" cy="0"/>
        </a:xfrm>
      </p:grpSpPr>
      <p:sp>
        <p:nvSpPr>
          <p:cNvPr id="46" name="Google Shape;46;p2">
            <a:extLst>
              <a:ext uri="{FF2B5EF4-FFF2-40B4-BE49-F238E27FC236}">
                <a16:creationId xmlns:a16="http://schemas.microsoft.com/office/drawing/2014/main" id="{8554F0A9-B453-A736-60F9-1BB188B5587D}"/>
              </a:ext>
            </a:extLst>
          </p:cNvPr>
          <p:cNvSpPr txBox="1">
            <a:spLocks noGrp="1"/>
          </p:cNvSpPr>
          <p:nvPr>
            <p:ph type="title"/>
          </p:nvPr>
        </p:nvSpPr>
        <p:spPr>
          <a:xfrm>
            <a:off x="0" y="-146050"/>
            <a:ext cx="7166610" cy="984250"/>
          </a:xfrm>
          <a:prstGeom prst="rect">
            <a:avLst/>
          </a:prstGeom>
          <a:noFill/>
          <a:ln w="9525" cap="flat" cmpd="sng">
            <a:noFill/>
            <a:prstDash val="solid"/>
            <a:miter lim="800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Clr>
                <a:schemeClr val="lt1"/>
              </a:buClr>
              <a:buSzPts val="4000"/>
              <a:buFont typeface="Calibri"/>
              <a:buNone/>
            </a:pPr>
            <a:r>
              <a:rPr lang="en-US" sz="2400" dirty="0">
                <a:latin typeface="Times New Roman" panose="02020603050405020304" pitchFamily="18" charset="0"/>
                <a:cs typeface="Times New Roman" panose="02020603050405020304" pitchFamily="18" charset="0"/>
              </a:rPr>
              <a:t>LINK WEBSITE</a:t>
            </a:r>
            <a:endParaRPr sz="2400" dirty="0">
              <a:solidFill>
                <a:schemeClr val="lt1"/>
              </a:solidFill>
              <a:latin typeface="Times New Roman" panose="02020603050405020304" pitchFamily="18" charset="0"/>
              <a:cs typeface="Times New Roman" panose="02020603050405020304" pitchFamily="18" charset="0"/>
            </a:endParaRPr>
          </a:p>
        </p:txBody>
      </p:sp>
      <p:sp>
        <p:nvSpPr>
          <p:cNvPr id="2" name="Kotak Teks 1">
            <a:extLst>
              <a:ext uri="{FF2B5EF4-FFF2-40B4-BE49-F238E27FC236}">
                <a16:creationId xmlns:a16="http://schemas.microsoft.com/office/drawing/2014/main" id="{67A275AF-C72A-6D31-90FE-991DA7AD6D2E}"/>
              </a:ext>
            </a:extLst>
          </p:cNvPr>
          <p:cNvSpPr txBox="1"/>
          <p:nvPr/>
        </p:nvSpPr>
        <p:spPr>
          <a:xfrm>
            <a:off x="3430404" y="161409"/>
            <a:ext cx="2460171" cy="369332"/>
          </a:xfrm>
          <a:prstGeom prst="rect">
            <a:avLst/>
          </a:prstGeom>
          <a:noFill/>
        </p:spPr>
        <p:txBody>
          <a:bodyPr wrap="square" rtlCol="0">
            <a:spAutoFit/>
          </a:bodyPr>
          <a:lstStyle/>
          <a:p>
            <a:r>
              <a:rPr lang="id-ID" sz="1800" dirty="0" err="1"/>
              <a:t>yonomobilindo.online</a:t>
            </a:r>
            <a:endParaRPr lang="id-ID" sz="1800" dirty="0"/>
          </a:p>
        </p:txBody>
      </p:sp>
      <p:pic>
        <p:nvPicPr>
          <p:cNvPr id="3" name="Gambar 2">
            <a:extLst>
              <a:ext uri="{FF2B5EF4-FFF2-40B4-BE49-F238E27FC236}">
                <a16:creationId xmlns:a16="http://schemas.microsoft.com/office/drawing/2014/main" id="{FB1D5C5B-4E17-547B-A264-679FEBE6B4C0}"/>
              </a:ext>
            </a:extLst>
          </p:cNvPr>
          <p:cNvPicPr>
            <a:picLocks noChangeAspect="1"/>
          </p:cNvPicPr>
          <p:nvPr/>
        </p:nvPicPr>
        <p:blipFill>
          <a:blip r:embed="rId3"/>
          <a:srcRect t="13050" b="8899"/>
          <a:stretch/>
        </p:blipFill>
        <p:spPr>
          <a:xfrm>
            <a:off x="489659" y="1643039"/>
            <a:ext cx="4170830" cy="2117108"/>
          </a:xfrm>
          <a:prstGeom prst="rect">
            <a:avLst/>
          </a:prstGeom>
          <a:ln>
            <a:solidFill>
              <a:schemeClr val="tx1"/>
            </a:solidFill>
          </a:ln>
        </p:spPr>
      </p:pic>
      <p:pic>
        <p:nvPicPr>
          <p:cNvPr id="7" name="Gambar 6" descr="Sebuah gambar berisi teks, cuplikan layar, deasin&#10;&#10;Konten yang dihasilkan AI mungkin salah.">
            <a:extLst>
              <a:ext uri="{FF2B5EF4-FFF2-40B4-BE49-F238E27FC236}">
                <a16:creationId xmlns:a16="http://schemas.microsoft.com/office/drawing/2014/main" id="{1765A514-1670-5FB9-E385-EEA2F564C8C6}"/>
              </a:ext>
            </a:extLst>
          </p:cNvPr>
          <p:cNvPicPr>
            <a:picLocks noChangeAspect="1"/>
          </p:cNvPicPr>
          <p:nvPr/>
        </p:nvPicPr>
        <p:blipFill rotWithShape="1">
          <a:blip r:embed="rId4"/>
          <a:srcRect l="20811" r="21006"/>
          <a:stretch/>
        </p:blipFill>
        <p:spPr>
          <a:xfrm>
            <a:off x="5045171" y="1568606"/>
            <a:ext cx="3522942" cy="3369308"/>
          </a:xfrm>
          <a:prstGeom prst="rect">
            <a:avLst/>
          </a:prstGeom>
          <a:ln>
            <a:solidFill>
              <a:schemeClr val="tx1"/>
            </a:solidFill>
          </a:ln>
        </p:spPr>
      </p:pic>
      <p:sp>
        <p:nvSpPr>
          <p:cNvPr id="4" name="Kotak Teks 3">
            <a:extLst>
              <a:ext uri="{FF2B5EF4-FFF2-40B4-BE49-F238E27FC236}">
                <a16:creationId xmlns:a16="http://schemas.microsoft.com/office/drawing/2014/main" id="{016DD676-F8B3-C24B-DC43-7F8B8B74CE70}"/>
              </a:ext>
            </a:extLst>
          </p:cNvPr>
          <p:cNvSpPr txBox="1"/>
          <p:nvPr/>
        </p:nvSpPr>
        <p:spPr>
          <a:xfrm>
            <a:off x="1344988" y="1055953"/>
            <a:ext cx="2460171" cy="369332"/>
          </a:xfrm>
          <a:prstGeom prst="rect">
            <a:avLst/>
          </a:prstGeom>
          <a:noFill/>
        </p:spPr>
        <p:txBody>
          <a:bodyPr wrap="square" rtlCol="0">
            <a:spAutoFit/>
          </a:bodyPr>
          <a:lstStyle/>
          <a:p>
            <a:r>
              <a:rPr lang="id-ID" sz="1800" dirty="0" err="1"/>
              <a:t>Form</a:t>
            </a:r>
            <a:r>
              <a:rPr lang="id-ID" sz="1800" dirty="0"/>
              <a:t> Masuk</a:t>
            </a:r>
          </a:p>
        </p:txBody>
      </p:sp>
      <p:sp>
        <p:nvSpPr>
          <p:cNvPr id="5" name="Kotak Teks 4">
            <a:extLst>
              <a:ext uri="{FF2B5EF4-FFF2-40B4-BE49-F238E27FC236}">
                <a16:creationId xmlns:a16="http://schemas.microsoft.com/office/drawing/2014/main" id="{97E72275-7BE0-1CBF-EE1E-B522222F483D}"/>
              </a:ext>
            </a:extLst>
          </p:cNvPr>
          <p:cNvSpPr txBox="1"/>
          <p:nvPr/>
        </p:nvSpPr>
        <p:spPr>
          <a:xfrm>
            <a:off x="5803917" y="1018737"/>
            <a:ext cx="2460171" cy="369332"/>
          </a:xfrm>
          <a:prstGeom prst="rect">
            <a:avLst/>
          </a:prstGeom>
          <a:noFill/>
        </p:spPr>
        <p:txBody>
          <a:bodyPr wrap="square" rtlCol="0">
            <a:spAutoFit/>
          </a:bodyPr>
          <a:lstStyle/>
          <a:p>
            <a:r>
              <a:rPr lang="id-ID" sz="1800" dirty="0" err="1"/>
              <a:t>Form</a:t>
            </a:r>
            <a:r>
              <a:rPr lang="id-ID" sz="1800" dirty="0"/>
              <a:t> Daftar</a:t>
            </a:r>
          </a:p>
        </p:txBody>
      </p:sp>
    </p:spTree>
    <p:extLst>
      <p:ext uri="{BB962C8B-B14F-4D97-AF65-F5344CB8AC3E}">
        <p14:creationId xmlns:p14="http://schemas.microsoft.com/office/powerpoint/2010/main" val="6121656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5">
          <a:extLst>
            <a:ext uri="{FF2B5EF4-FFF2-40B4-BE49-F238E27FC236}">
              <a16:creationId xmlns:a16="http://schemas.microsoft.com/office/drawing/2014/main" id="{1F4EE412-D4C9-F0FE-AEAC-797BBA4A80B6}"/>
            </a:ext>
          </a:extLst>
        </p:cNvPr>
        <p:cNvGrpSpPr/>
        <p:nvPr/>
      </p:nvGrpSpPr>
      <p:grpSpPr>
        <a:xfrm>
          <a:off x="0" y="0"/>
          <a:ext cx="0" cy="0"/>
          <a:chOff x="0" y="0"/>
          <a:chExt cx="0" cy="0"/>
        </a:xfrm>
      </p:grpSpPr>
      <p:sp>
        <p:nvSpPr>
          <p:cNvPr id="46" name="Google Shape;46;p2">
            <a:extLst>
              <a:ext uri="{FF2B5EF4-FFF2-40B4-BE49-F238E27FC236}">
                <a16:creationId xmlns:a16="http://schemas.microsoft.com/office/drawing/2014/main" id="{63B30F9F-1CFF-4881-C447-D3C6FAC89133}"/>
              </a:ext>
            </a:extLst>
          </p:cNvPr>
          <p:cNvSpPr txBox="1">
            <a:spLocks noGrp="1"/>
          </p:cNvSpPr>
          <p:nvPr>
            <p:ph type="title"/>
          </p:nvPr>
        </p:nvSpPr>
        <p:spPr>
          <a:xfrm>
            <a:off x="0" y="-146050"/>
            <a:ext cx="7166610" cy="984250"/>
          </a:xfrm>
          <a:prstGeom prst="rect">
            <a:avLst/>
          </a:prstGeom>
          <a:noFill/>
          <a:ln w="9525" cap="flat" cmpd="sng">
            <a:noFill/>
            <a:prstDash val="solid"/>
            <a:miter lim="800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Clr>
                <a:schemeClr val="lt1"/>
              </a:buClr>
              <a:buSzPts val="4000"/>
              <a:buFont typeface="Calibri"/>
              <a:buNone/>
            </a:pPr>
            <a:r>
              <a:rPr lang="en-US" sz="2400" dirty="0">
                <a:solidFill>
                  <a:schemeClr val="lt1"/>
                </a:solidFill>
                <a:latin typeface="Times New Roman" panose="02020603050405020304" pitchFamily="18" charset="0"/>
                <a:cs typeface="Times New Roman" panose="02020603050405020304" pitchFamily="18" charset="0"/>
              </a:rPr>
              <a:t>KESIMPULAN </a:t>
            </a:r>
            <a:endParaRPr sz="2400" dirty="0">
              <a:solidFill>
                <a:schemeClr val="lt1"/>
              </a:solidFill>
              <a:latin typeface="Times New Roman" panose="02020603050405020304" pitchFamily="18" charset="0"/>
              <a:cs typeface="Times New Roman" panose="02020603050405020304" pitchFamily="18" charset="0"/>
            </a:endParaRPr>
          </a:p>
        </p:txBody>
      </p:sp>
      <p:sp>
        <p:nvSpPr>
          <p:cNvPr id="2" name="Kotak Teks 1">
            <a:extLst>
              <a:ext uri="{FF2B5EF4-FFF2-40B4-BE49-F238E27FC236}">
                <a16:creationId xmlns:a16="http://schemas.microsoft.com/office/drawing/2014/main" id="{7609ABF7-3232-16BF-CF91-644B38A3828A}"/>
              </a:ext>
            </a:extLst>
          </p:cNvPr>
          <p:cNvSpPr txBox="1"/>
          <p:nvPr/>
        </p:nvSpPr>
        <p:spPr>
          <a:xfrm>
            <a:off x="650754" y="1613118"/>
            <a:ext cx="7700766" cy="3477875"/>
          </a:xfrm>
          <a:prstGeom prst="rect">
            <a:avLst/>
          </a:prstGeom>
          <a:noFill/>
        </p:spPr>
        <p:txBody>
          <a:bodyPr wrap="square" rtlCol="0">
            <a:spAutoFit/>
          </a:bodyPr>
          <a:lstStyle/>
          <a:p>
            <a:pPr marL="342900" indent="-342900" algn="just">
              <a:buFont typeface="Arial" panose="020B0604020202020204" pitchFamily="34" charset="0"/>
              <a:buChar char="•"/>
            </a:pPr>
            <a:r>
              <a:rPr lang="id-ID" sz="2000" dirty="0">
                <a:latin typeface="Calibri" panose="020F0502020204030204" pitchFamily="34" charset="0"/>
                <a:cs typeface="Calibri" panose="020F0502020204030204" pitchFamily="34" charset="0"/>
              </a:rPr>
              <a:t>Sistem yang dikembangkan menyediakan fitur lengkap seperti pencarian kendaraan, ulasan pembeli, pembayaran DP, dan formulir penjualan mobil, guna mendukung transaksi yang efisien dan transparan.</a:t>
            </a:r>
          </a:p>
          <a:p>
            <a:pPr marL="342900" indent="-342900" algn="just">
              <a:buFont typeface="Arial" panose="020B0604020202020204" pitchFamily="34" charset="0"/>
              <a:buChar char="•"/>
            </a:pPr>
            <a:endParaRPr lang="id-ID" sz="2000" dirty="0">
              <a:latin typeface="Calibri" panose="020F0502020204030204" pitchFamily="34" charset="0"/>
              <a:cs typeface="Calibri" panose="020F0502020204030204" pitchFamily="34" charset="0"/>
            </a:endParaRPr>
          </a:p>
          <a:p>
            <a:pPr marL="342900" indent="-342900" algn="just">
              <a:buFont typeface="Arial" panose="020B0604020202020204" pitchFamily="34" charset="0"/>
              <a:buChar char="•"/>
            </a:pPr>
            <a:r>
              <a:rPr lang="id-ID" sz="2000" dirty="0">
                <a:latin typeface="Calibri" panose="020F0502020204030204" pitchFamily="34" charset="0"/>
                <a:cs typeface="Calibri" panose="020F0502020204030204" pitchFamily="34" charset="0"/>
              </a:rPr>
              <a:t>Pengembangan dilakukan secara terstruktur menggunakan model SDLC </a:t>
            </a:r>
            <a:r>
              <a:rPr lang="id-ID" sz="2000" dirty="0" err="1">
                <a:latin typeface="Calibri" panose="020F0502020204030204" pitchFamily="34" charset="0"/>
                <a:cs typeface="Calibri" panose="020F0502020204030204" pitchFamily="34" charset="0"/>
              </a:rPr>
              <a:t>waterfall</a:t>
            </a:r>
            <a:r>
              <a:rPr lang="id-ID" sz="2000" dirty="0">
                <a:latin typeface="Calibri" panose="020F0502020204030204" pitchFamily="34" charset="0"/>
                <a:cs typeface="Calibri" panose="020F0502020204030204" pitchFamily="34" charset="0"/>
              </a:rPr>
              <a:t> dan teknologi PHP, </a:t>
            </a:r>
            <a:r>
              <a:rPr lang="id-ID" sz="2000" dirty="0" err="1">
                <a:latin typeface="Calibri" panose="020F0502020204030204" pitchFamily="34" charset="0"/>
                <a:cs typeface="Calibri" panose="020F0502020204030204" pitchFamily="34" charset="0"/>
              </a:rPr>
              <a:t>Laravel</a:t>
            </a:r>
            <a:r>
              <a:rPr lang="id-ID" sz="2000" dirty="0">
                <a:latin typeface="Calibri" panose="020F0502020204030204" pitchFamily="34" charset="0"/>
                <a:cs typeface="Calibri" panose="020F0502020204030204" pitchFamily="34" charset="0"/>
              </a:rPr>
              <a:t>, </a:t>
            </a:r>
            <a:r>
              <a:rPr lang="id-ID" sz="2000" dirty="0" err="1">
                <a:latin typeface="Calibri" panose="020F0502020204030204" pitchFamily="34" charset="0"/>
                <a:cs typeface="Calibri" panose="020F0502020204030204" pitchFamily="34" charset="0"/>
              </a:rPr>
              <a:t>MySQL</a:t>
            </a:r>
            <a:r>
              <a:rPr lang="id-ID" sz="2000" dirty="0">
                <a:latin typeface="Calibri" panose="020F0502020204030204" pitchFamily="34" charset="0"/>
                <a:cs typeface="Calibri" panose="020F0502020204030204" pitchFamily="34" charset="0"/>
              </a:rPr>
              <a:t>, </a:t>
            </a:r>
            <a:r>
              <a:rPr lang="id-ID" sz="2000" dirty="0" err="1">
                <a:latin typeface="Calibri" panose="020F0502020204030204" pitchFamily="34" charset="0"/>
                <a:cs typeface="Calibri" panose="020F0502020204030204" pitchFamily="34" charset="0"/>
              </a:rPr>
              <a:t>Midtrans</a:t>
            </a:r>
            <a:r>
              <a:rPr lang="id-ID" sz="2000" dirty="0">
                <a:latin typeface="Calibri" panose="020F0502020204030204" pitchFamily="34" charset="0"/>
                <a:cs typeface="Calibri" panose="020F0502020204030204" pitchFamily="34" charset="0"/>
              </a:rPr>
              <a:t>, serta </a:t>
            </a:r>
            <a:r>
              <a:rPr lang="id-ID" sz="2000" dirty="0" err="1">
                <a:latin typeface="Calibri" panose="020F0502020204030204" pitchFamily="34" charset="0"/>
                <a:cs typeface="Calibri" panose="020F0502020204030204" pitchFamily="34" charset="0"/>
              </a:rPr>
              <a:t>Bootstrap</a:t>
            </a:r>
            <a:r>
              <a:rPr lang="id-ID" sz="2000" dirty="0">
                <a:latin typeface="Calibri" panose="020F0502020204030204" pitchFamily="34" charset="0"/>
                <a:cs typeface="Calibri" panose="020F0502020204030204" pitchFamily="34" charset="0"/>
              </a:rPr>
              <a:t>.</a:t>
            </a:r>
          </a:p>
          <a:p>
            <a:pPr marL="342900" indent="-342900" algn="just">
              <a:buFont typeface="Arial" panose="020B0604020202020204" pitchFamily="34" charset="0"/>
              <a:buChar char="•"/>
            </a:pPr>
            <a:endParaRPr lang="id-ID" sz="2000" dirty="0">
              <a:latin typeface="Calibri" panose="020F0502020204030204" pitchFamily="34" charset="0"/>
              <a:cs typeface="Calibri" panose="020F0502020204030204" pitchFamily="34" charset="0"/>
            </a:endParaRPr>
          </a:p>
          <a:p>
            <a:pPr marL="342900" indent="-342900" algn="just">
              <a:buFont typeface="Arial" panose="020B0604020202020204" pitchFamily="34" charset="0"/>
              <a:buChar char="•"/>
            </a:pPr>
            <a:r>
              <a:rPr lang="id-ID" sz="2000" dirty="0">
                <a:latin typeface="Calibri" panose="020F0502020204030204" pitchFamily="34" charset="0"/>
                <a:cs typeface="Calibri" panose="020F0502020204030204" pitchFamily="34" charset="0"/>
              </a:rPr>
              <a:t>Pengujian </a:t>
            </a:r>
            <a:r>
              <a:rPr lang="id-ID" sz="2000" dirty="0" err="1">
                <a:latin typeface="Calibri" panose="020F0502020204030204" pitchFamily="34" charset="0"/>
                <a:cs typeface="Calibri" panose="020F0502020204030204" pitchFamily="34" charset="0"/>
              </a:rPr>
              <a:t>black</a:t>
            </a:r>
            <a:r>
              <a:rPr lang="id-ID" sz="2000" dirty="0">
                <a:latin typeface="Calibri" panose="020F0502020204030204" pitchFamily="34" charset="0"/>
                <a:cs typeface="Calibri" panose="020F0502020204030204" pitchFamily="34" charset="0"/>
              </a:rPr>
              <a:t> </a:t>
            </a:r>
            <a:r>
              <a:rPr lang="id-ID" sz="2000" dirty="0" err="1">
                <a:latin typeface="Calibri" panose="020F0502020204030204" pitchFamily="34" charset="0"/>
                <a:cs typeface="Calibri" panose="020F0502020204030204" pitchFamily="34" charset="0"/>
              </a:rPr>
              <a:t>box</a:t>
            </a:r>
            <a:r>
              <a:rPr lang="id-ID" sz="2000" dirty="0">
                <a:latin typeface="Calibri" panose="020F0502020204030204" pitchFamily="34" charset="0"/>
                <a:cs typeface="Calibri" panose="020F0502020204030204" pitchFamily="34" charset="0"/>
              </a:rPr>
              <a:t> membuktikan bahwa sistem telah berfungsi sesuai kebutuhan pengguna.</a:t>
            </a:r>
          </a:p>
        </p:txBody>
      </p:sp>
    </p:spTree>
    <p:extLst>
      <p:ext uri="{BB962C8B-B14F-4D97-AF65-F5344CB8AC3E}">
        <p14:creationId xmlns:p14="http://schemas.microsoft.com/office/powerpoint/2010/main" val="33928905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5">
          <a:extLst>
            <a:ext uri="{FF2B5EF4-FFF2-40B4-BE49-F238E27FC236}">
              <a16:creationId xmlns:a16="http://schemas.microsoft.com/office/drawing/2014/main" id="{3D749930-7BFA-FCBB-AF55-18949E5419AB}"/>
            </a:ext>
          </a:extLst>
        </p:cNvPr>
        <p:cNvGrpSpPr/>
        <p:nvPr/>
      </p:nvGrpSpPr>
      <p:grpSpPr>
        <a:xfrm>
          <a:off x="0" y="0"/>
          <a:ext cx="0" cy="0"/>
          <a:chOff x="0" y="0"/>
          <a:chExt cx="0" cy="0"/>
        </a:xfrm>
      </p:grpSpPr>
      <p:sp>
        <p:nvSpPr>
          <p:cNvPr id="46" name="Google Shape;46;p2">
            <a:extLst>
              <a:ext uri="{FF2B5EF4-FFF2-40B4-BE49-F238E27FC236}">
                <a16:creationId xmlns:a16="http://schemas.microsoft.com/office/drawing/2014/main" id="{1634E1DE-C2D2-FFA9-3993-B7F57A8942D1}"/>
              </a:ext>
            </a:extLst>
          </p:cNvPr>
          <p:cNvSpPr txBox="1">
            <a:spLocks noGrp="1"/>
          </p:cNvSpPr>
          <p:nvPr>
            <p:ph type="title"/>
          </p:nvPr>
        </p:nvSpPr>
        <p:spPr>
          <a:xfrm>
            <a:off x="0" y="-146050"/>
            <a:ext cx="7166610" cy="984250"/>
          </a:xfrm>
          <a:prstGeom prst="rect">
            <a:avLst/>
          </a:prstGeom>
          <a:noFill/>
          <a:ln w="9525" cap="flat" cmpd="sng">
            <a:noFill/>
            <a:prstDash val="solid"/>
            <a:miter lim="800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Clr>
                <a:schemeClr val="lt1"/>
              </a:buClr>
              <a:buSzPts val="4000"/>
              <a:buFont typeface="Calibri"/>
              <a:buNone/>
            </a:pPr>
            <a:r>
              <a:rPr lang="en-US" sz="2400" dirty="0">
                <a:solidFill>
                  <a:schemeClr val="lt1"/>
                </a:solidFill>
                <a:latin typeface="Times New Roman" panose="02020603050405020304" pitchFamily="18" charset="0"/>
                <a:cs typeface="Times New Roman" panose="02020603050405020304" pitchFamily="18" charset="0"/>
              </a:rPr>
              <a:t>SARAN </a:t>
            </a:r>
            <a:endParaRPr sz="2400" dirty="0">
              <a:solidFill>
                <a:schemeClr val="lt1"/>
              </a:solidFill>
              <a:latin typeface="Times New Roman" panose="02020603050405020304" pitchFamily="18" charset="0"/>
              <a:cs typeface="Times New Roman" panose="02020603050405020304" pitchFamily="18" charset="0"/>
            </a:endParaRPr>
          </a:p>
        </p:txBody>
      </p:sp>
      <p:sp>
        <p:nvSpPr>
          <p:cNvPr id="2" name="Kotak Teks 1">
            <a:extLst>
              <a:ext uri="{FF2B5EF4-FFF2-40B4-BE49-F238E27FC236}">
                <a16:creationId xmlns:a16="http://schemas.microsoft.com/office/drawing/2014/main" id="{77E2BA98-4F65-5FAA-A1D8-7347AD097ADD}"/>
              </a:ext>
            </a:extLst>
          </p:cNvPr>
          <p:cNvSpPr txBox="1"/>
          <p:nvPr/>
        </p:nvSpPr>
        <p:spPr>
          <a:xfrm>
            <a:off x="794658" y="1513114"/>
            <a:ext cx="7424056" cy="3785652"/>
          </a:xfrm>
          <a:prstGeom prst="rect">
            <a:avLst/>
          </a:prstGeom>
          <a:noFill/>
        </p:spPr>
        <p:txBody>
          <a:bodyPr wrap="square" rtlCol="0">
            <a:spAutoFit/>
          </a:bodyPr>
          <a:lstStyle/>
          <a:p>
            <a:pPr marL="342900" indent="-342900" algn="just">
              <a:buFont typeface="Arial" panose="020B0604020202020204" pitchFamily="34" charset="0"/>
              <a:buChar char="•"/>
            </a:pPr>
            <a:r>
              <a:rPr lang="id-ID" sz="2000" dirty="0">
                <a:latin typeface="Calibri" panose="020F0502020204030204" pitchFamily="34" charset="0"/>
                <a:cs typeface="Calibri" panose="020F0502020204030204" pitchFamily="34" charset="0"/>
              </a:rPr>
              <a:t>Tambahkan fitur notifikasi dan pengingat otomatis agar komunikasi antara pembeli dan penjual lebih efektif serta transaksi berjalan lancar.</a:t>
            </a:r>
          </a:p>
          <a:p>
            <a:pPr algn="just"/>
            <a:endParaRPr lang="id-ID" sz="2000" dirty="0">
              <a:latin typeface="Calibri" panose="020F0502020204030204" pitchFamily="34" charset="0"/>
              <a:cs typeface="Calibri" panose="020F0502020204030204" pitchFamily="34" charset="0"/>
            </a:endParaRPr>
          </a:p>
          <a:p>
            <a:pPr marL="342900" indent="-342900" algn="just">
              <a:buFont typeface="Arial" panose="020B0604020202020204" pitchFamily="34" charset="0"/>
              <a:buChar char="•"/>
            </a:pPr>
            <a:r>
              <a:rPr lang="id-ID" sz="2000" dirty="0">
                <a:latin typeface="Calibri" panose="020F0502020204030204" pitchFamily="34" charset="0"/>
                <a:cs typeface="Calibri" panose="020F0502020204030204" pitchFamily="34" charset="0"/>
              </a:rPr>
              <a:t>Kembangkan program loyalitas untuk mendorong transaksi berulang dan ulasan positif, sehingga meningkatkan retensi dan membangun komunitas pengguna.</a:t>
            </a:r>
          </a:p>
          <a:p>
            <a:pPr algn="just"/>
            <a:endParaRPr lang="id-ID" sz="2000" dirty="0">
              <a:latin typeface="Calibri" panose="020F0502020204030204" pitchFamily="34" charset="0"/>
              <a:cs typeface="Calibri" panose="020F0502020204030204" pitchFamily="34" charset="0"/>
            </a:endParaRPr>
          </a:p>
          <a:p>
            <a:pPr marL="342900" indent="-342900" algn="just">
              <a:buFont typeface="Arial" panose="020B0604020202020204" pitchFamily="34" charset="0"/>
              <a:buChar char="•"/>
            </a:pPr>
            <a:r>
              <a:rPr lang="id-ID" sz="2000" dirty="0">
                <a:latin typeface="Calibri" panose="020F0502020204030204" pitchFamily="34" charset="0"/>
                <a:cs typeface="Calibri" panose="020F0502020204030204" pitchFamily="34" charset="0"/>
              </a:rPr>
              <a:t>Perluas jangkauan layanan ke luar Jabodetabek dan tawarkan jenis kendaraan lain seperti sepeda motor atau kendaraan niaga untuk menarik lebih banyak pengguna.</a:t>
            </a:r>
          </a:p>
          <a:p>
            <a:pPr marL="342900" indent="-342900" algn="just">
              <a:buFont typeface="Arial" panose="020B0604020202020204" pitchFamily="34" charset="0"/>
              <a:buChar char="•"/>
            </a:pPr>
            <a:endParaRPr lang="id-ID"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9133717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5">
          <a:extLst>
            <a:ext uri="{FF2B5EF4-FFF2-40B4-BE49-F238E27FC236}">
              <a16:creationId xmlns:a16="http://schemas.microsoft.com/office/drawing/2014/main" id="{6F0A939F-88D1-42F6-5360-A9B91226114F}"/>
            </a:ext>
          </a:extLst>
        </p:cNvPr>
        <p:cNvGrpSpPr/>
        <p:nvPr/>
      </p:nvGrpSpPr>
      <p:grpSpPr>
        <a:xfrm>
          <a:off x="0" y="0"/>
          <a:ext cx="0" cy="0"/>
          <a:chOff x="0" y="0"/>
          <a:chExt cx="0" cy="0"/>
        </a:xfrm>
      </p:grpSpPr>
      <p:sp>
        <p:nvSpPr>
          <p:cNvPr id="46" name="Google Shape;46;p2">
            <a:extLst>
              <a:ext uri="{FF2B5EF4-FFF2-40B4-BE49-F238E27FC236}">
                <a16:creationId xmlns:a16="http://schemas.microsoft.com/office/drawing/2014/main" id="{EB667FD9-1B22-6E35-0034-A3D7AA864A4B}"/>
              </a:ext>
            </a:extLst>
          </p:cNvPr>
          <p:cNvSpPr txBox="1">
            <a:spLocks noGrp="1"/>
          </p:cNvSpPr>
          <p:nvPr>
            <p:ph type="title"/>
          </p:nvPr>
        </p:nvSpPr>
        <p:spPr>
          <a:xfrm>
            <a:off x="0" y="-146050"/>
            <a:ext cx="7166610" cy="984250"/>
          </a:xfrm>
          <a:prstGeom prst="rect">
            <a:avLst/>
          </a:prstGeom>
          <a:noFill/>
          <a:ln w="9525" cap="flat" cmpd="sng">
            <a:noFill/>
            <a:prstDash val="solid"/>
            <a:miter lim="800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Clr>
                <a:schemeClr val="lt1"/>
              </a:buClr>
              <a:buSzPts val="4000"/>
              <a:buFont typeface="Calibri"/>
              <a:buNone/>
            </a:pPr>
            <a:r>
              <a:rPr lang="en-US" sz="2400" dirty="0">
                <a:solidFill>
                  <a:schemeClr val="lt1"/>
                </a:solidFill>
                <a:latin typeface="Times New Roman" panose="02020603050405020304" pitchFamily="18" charset="0"/>
                <a:cs typeface="Times New Roman" panose="02020603050405020304" pitchFamily="18" charset="0"/>
              </a:rPr>
              <a:t> </a:t>
            </a:r>
            <a:endParaRPr sz="2400" dirty="0">
              <a:solidFill>
                <a:schemeClr val="lt1"/>
              </a:solidFill>
              <a:latin typeface="Times New Roman" panose="02020603050405020304" pitchFamily="18" charset="0"/>
              <a:cs typeface="Times New Roman" panose="02020603050405020304" pitchFamily="18" charset="0"/>
            </a:endParaRPr>
          </a:p>
        </p:txBody>
      </p:sp>
      <p:sp>
        <p:nvSpPr>
          <p:cNvPr id="2" name="Kotak Teks 1">
            <a:extLst>
              <a:ext uri="{FF2B5EF4-FFF2-40B4-BE49-F238E27FC236}">
                <a16:creationId xmlns:a16="http://schemas.microsoft.com/office/drawing/2014/main" id="{267DD48B-1FE8-E296-B855-4598595FE5D1}"/>
              </a:ext>
            </a:extLst>
          </p:cNvPr>
          <p:cNvSpPr txBox="1"/>
          <p:nvPr/>
        </p:nvSpPr>
        <p:spPr>
          <a:xfrm>
            <a:off x="859972" y="2644170"/>
            <a:ext cx="7424056" cy="1569660"/>
          </a:xfrm>
          <a:prstGeom prst="rect">
            <a:avLst/>
          </a:prstGeom>
          <a:noFill/>
        </p:spPr>
        <p:txBody>
          <a:bodyPr wrap="square" rtlCol="0">
            <a:spAutoFit/>
          </a:bodyPr>
          <a:lstStyle/>
          <a:p>
            <a:pPr algn="ctr"/>
            <a:r>
              <a:rPr lang="id-ID" sz="9600" dirty="0">
                <a:latin typeface="Calibri" panose="020F0502020204030204" pitchFamily="34" charset="0"/>
                <a:cs typeface="Calibri" panose="020F0502020204030204" pitchFamily="34" charset="0"/>
              </a:rPr>
              <a:t>TERIMAKASIH</a:t>
            </a:r>
          </a:p>
        </p:txBody>
      </p:sp>
    </p:spTree>
    <p:extLst>
      <p:ext uri="{BB962C8B-B14F-4D97-AF65-F5344CB8AC3E}">
        <p14:creationId xmlns:p14="http://schemas.microsoft.com/office/powerpoint/2010/main" val="25945466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5"/>
        <p:cNvGrpSpPr/>
        <p:nvPr/>
      </p:nvGrpSpPr>
      <p:grpSpPr>
        <a:xfrm>
          <a:off x="0" y="0"/>
          <a:ext cx="0" cy="0"/>
          <a:chOff x="0" y="0"/>
          <a:chExt cx="0" cy="0"/>
        </a:xfrm>
      </p:grpSpPr>
      <p:sp>
        <p:nvSpPr>
          <p:cNvPr id="46" name="Google Shape;46;p2"/>
          <p:cNvSpPr txBox="1">
            <a:spLocks noGrp="1"/>
          </p:cNvSpPr>
          <p:nvPr>
            <p:ph type="title"/>
          </p:nvPr>
        </p:nvSpPr>
        <p:spPr>
          <a:xfrm>
            <a:off x="0" y="-146050"/>
            <a:ext cx="6781800" cy="984250"/>
          </a:xfrm>
          <a:prstGeom prst="rect">
            <a:avLst/>
          </a:prstGeom>
          <a:noFill/>
          <a:ln w="9525" cap="flat" cmpd="sng">
            <a:noFill/>
            <a:prstDash val="solid"/>
            <a:miter lim="800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Clr>
                <a:schemeClr val="lt1"/>
              </a:buClr>
              <a:buSzPts val="4000"/>
              <a:buFont typeface="Calibri"/>
              <a:buNone/>
            </a:pPr>
            <a:r>
              <a:rPr lang="en-US" sz="2400" dirty="0">
                <a:solidFill>
                  <a:schemeClr val="lt1"/>
                </a:solidFill>
                <a:latin typeface="Times New Roman" panose="02020603050405020304" pitchFamily="18" charset="0"/>
                <a:cs typeface="Times New Roman" panose="02020603050405020304" pitchFamily="18" charset="0"/>
              </a:rPr>
              <a:t>  LATAR BELAKANG</a:t>
            </a:r>
            <a:endParaRPr sz="2400" dirty="0">
              <a:solidFill>
                <a:schemeClr val="lt1"/>
              </a:solidFill>
              <a:latin typeface="Times New Roman" panose="02020603050405020304" pitchFamily="18" charset="0"/>
              <a:cs typeface="Times New Roman" panose="02020603050405020304" pitchFamily="18" charset="0"/>
            </a:endParaRPr>
          </a:p>
        </p:txBody>
      </p:sp>
      <p:sp>
        <p:nvSpPr>
          <p:cNvPr id="47" name="Google Shape;47;p2"/>
          <p:cNvSpPr txBox="1">
            <a:spLocks noGrp="1"/>
          </p:cNvSpPr>
          <p:nvPr>
            <p:ph type="body" idx="1"/>
          </p:nvPr>
        </p:nvSpPr>
        <p:spPr>
          <a:xfrm>
            <a:off x="228600" y="1143000"/>
            <a:ext cx="8610600" cy="4800600"/>
          </a:xfrm>
          <a:prstGeom prst="rect">
            <a:avLst/>
          </a:prstGeom>
          <a:noFill/>
          <a:ln>
            <a:noFill/>
          </a:ln>
        </p:spPr>
        <p:txBody>
          <a:bodyPr spcFirstLastPara="1" wrap="square" lIns="91425" tIns="45700" rIns="91425" bIns="45700" anchor="t" anchorCtr="0">
            <a:noAutofit/>
          </a:bodyPr>
          <a:lstStyle/>
          <a:p>
            <a:pPr>
              <a:buNone/>
            </a:pPr>
            <a:r>
              <a:rPr lang="id-ID" sz="1600" dirty="0"/>
              <a:t>		Perkembangan teknologi informasi, khususnya internet, mendorong pertumbuhan pasar mobil bekas di Indonesia. Mobil bekas menjadi pilihan ekonomis karena harga mobil baru yang tinggi.</a:t>
            </a:r>
          </a:p>
          <a:p>
            <a:pPr>
              <a:buNone/>
            </a:pPr>
            <a:r>
              <a:rPr lang="id-ID" sz="1600" dirty="0"/>
              <a:t>		Namun, transaksi mobil bekas masih menghadapi masalah seperti kurangnya transparansi kondisi kendaraan, informasi harga yang tidak akurat, dan risiko penipuan. Hal ini membuat banyak pembeli ragu dan kurang percaya terhadap informasi yang diberikan.</a:t>
            </a:r>
          </a:p>
          <a:p>
            <a:pPr>
              <a:buNone/>
            </a:pPr>
            <a:endParaRPr lang="id-ID" sz="1600" dirty="0"/>
          </a:p>
          <a:p>
            <a:pPr>
              <a:buNone/>
            </a:pPr>
            <a:r>
              <a:rPr lang="id-ID" sz="1600" dirty="0"/>
              <a:t>	Penelitian ini mengembangkan aplikasi berbasis </a:t>
            </a:r>
            <a:r>
              <a:rPr lang="id-ID" sz="1600" dirty="0" err="1"/>
              <a:t>website</a:t>
            </a:r>
            <a:r>
              <a:rPr lang="id-ID" sz="1600" dirty="0"/>
              <a:t> Yono </a:t>
            </a:r>
            <a:r>
              <a:rPr lang="id-ID" sz="1600" dirty="0" err="1"/>
              <a:t>Mobilindo</a:t>
            </a:r>
            <a:r>
              <a:rPr lang="id-ID" sz="1600" dirty="0"/>
              <a:t> dengan fitur:</a:t>
            </a:r>
          </a:p>
          <a:p>
            <a:pPr lvl="1">
              <a:buFont typeface="+mj-lt"/>
              <a:buAutoNum type="arabicPeriod"/>
            </a:pPr>
            <a:r>
              <a:rPr lang="id-ID" sz="1600" dirty="0"/>
              <a:t>Pencarian mobil</a:t>
            </a:r>
          </a:p>
          <a:p>
            <a:pPr lvl="1">
              <a:buFont typeface="+mj-lt"/>
              <a:buAutoNum type="arabicPeriod"/>
            </a:pPr>
            <a:r>
              <a:rPr lang="id-ID" sz="1600" dirty="0"/>
              <a:t>Ulasan pembeli</a:t>
            </a:r>
          </a:p>
          <a:p>
            <a:pPr lvl="1">
              <a:buFont typeface="+mj-lt"/>
              <a:buAutoNum type="arabicPeriod"/>
            </a:pPr>
            <a:r>
              <a:rPr lang="id-ID" sz="1600" dirty="0"/>
              <a:t>Simulasi DP </a:t>
            </a:r>
          </a:p>
          <a:p>
            <a:pPr lvl="1">
              <a:buFont typeface="+mj-lt"/>
              <a:buAutoNum type="arabicPeriod"/>
            </a:pPr>
            <a:r>
              <a:rPr lang="id-ID" sz="1600" dirty="0"/>
              <a:t>Fitur jual mobil</a:t>
            </a:r>
          </a:p>
          <a:p>
            <a:pPr marL="571500" lvl="1" indent="0">
              <a:buNone/>
            </a:pPr>
            <a:endParaRPr lang="id-ID" sz="16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5">
          <a:extLst>
            <a:ext uri="{FF2B5EF4-FFF2-40B4-BE49-F238E27FC236}">
              <a16:creationId xmlns:a16="http://schemas.microsoft.com/office/drawing/2014/main" id="{EB47381F-7DC7-0DE3-8052-E6A4EE9699F5}"/>
            </a:ext>
          </a:extLst>
        </p:cNvPr>
        <p:cNvGrpSpPr/>
        <p:nvPr/>
      </p:nvGrpSpPr>
      <p:grpSpPr>
        <a:xfrm>
          <a:off x="0" y="0"/>
          <a:ext cx="0" cy="0"/>
          <a:chOff x="0" y="0"/>
          <a:chExt cx="0" cy="0"/>
        </a:xfrm>
      </p:grpSpPr>
      <p:sp>
        <p:nvSpPr>
          <p:cNvPr id="46" name="Google Shape;46;p2">
            <a:extLst>
              <a:ext uri="{FF2B5EF4-FFF2-40B4-BE49-F238E27FC236}">
                <a16:creationId xmlns:a16="http://schemas.microsoft.com/office/drawing/2014/main" id="{D6C437A8-1FC3-4DE5-FCA6-A0D65F7F3801}"/>
              </a:ext>
            </a:extLst>
          </p:cNvPr>
          <p:cNvSpPr txBox="1">
            <a:spLocks noGrp="1"/>
          </p:cNvSpPr>
          <p:nvPr>
            <p:ph type="title"/>
          </p:nvPr>
        </p:nvSpPr>
        <p:spPr>
          <a:xfrm>
            <a:off x="0" y="-146050"/>
            <a:ext cx="7166610" cy="984250"/>
          </a:xfrm>
          <a:prstGeom prst="rect">
            <a:avLst/>
          </a:prstGeom>
          <a:noFill/>
          <a:ln w="9525" cap="flat" cmpd="sng">
            <a:noFill/>
            <a:prstDash val="solid"/>
            <a:miter lim="800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Clr>
                <a:schemeClr val="lt1"/>
              </a:buClr>
              <a:buSzPts val="4000"/>
              <a:buFont typeface="Calibri"/>
              <a:buNone/>
            </a:pPr>
            <a:r>
              <a:rPr lang="en-US" sz="2400" dirty="0">
                <a:solidFill>
                  <a:schemeClr val="lt1"/>
                </a:solidFill>
                <a:latin typeface="Times New Roman" panose="02020603050405020304" pitchFamily="18" charset="0"/>
                <a:cs typeface="Times New Roman" panose="02020603050405020304" pitchFamily="18" charset="0"/>
              </a:rPr>
              <a:t>  BATASAN MASALAH DAN TUJUAN PENULISAN</a:t>
            </a:r>
            <a:endParaRPr sz="2400" dirty="0">
              <a:solidFill>
                <a:schemeClr val="lt1"/>
              </a:solidFill>
              <a:latin typeface="Times New Roman" panose="02020603050405020304" pitchFamily="18" charset="0"/>
              <a:cs typeface="Times New Roman" panose="02020603050405020304" pitchFamily="18" charset="0"/>
            </a:endParaRPr>
          </a:p>
        </p:txBody>
      </p:sp>
      <p:sp>
        <p:nvSpPr>
          <p:cNvPr id="47" name="Google Shape;47;p2">
            <a:extLst>
              <a:ext uri="{FF2B5EF4-FFF2-40B4-BE49-F238E27FC236}">
                <a16:creationId xmlns:a16="http://schemas.microsoft.com/office/drawing/2014/main" id="{532B0B59-4C15-4EDC-A698-E13A47A795B8}"/>
              </a:ext>
            </a:extLst>
          </p:cNvPr>
          <p:cNvSpPr txBox="1">
            <a:spLocks noGrp="1"/>
          </p:cNvSpPr>
          <p:nvPr>
            <p:ph type="body" idx="1"/>
          </p:nvPr>
        </p:nvSpPr>
        <p:spPr>
          <a:xfrm>
            <a:off x="228600" y="1143000"/>
            <a:ext cx="8610600" cy="4494229"/>
          </a:xfrm>
          <a:prstGeom prst="rect">
            <a:avLst/>
          </a:prstGeom>
          <a:noFill/>
          <a:ln>
            <a:noFill/>
          </a:ln>
        </p:spPr>
        <p:txBody>
          <a:bodyPr spcFirstLastPara="1" wrap="square" lIns="91425" tIns="45700" rIns="91425" bIns="45700" anchor="t" anchorCtr="0">
            <a:noAutofit/>
          </a:bodyPr>
          <a:lstStyle/>
          <a:p>
            <a:pPr marL="114300" indent="0">
              <a:buNone/>
            </a:pPr>
            <a:r>
              <a:rPr lang="id-ID" sz="1600" dirty="0"/>
              <a:t>BATASAN MASALAH</a:t>
            </a:r>
          </a:p>
          <a:p>
            <a:pPr>
              <a:buFont typeface="+mj-lt"/>
              <a:buAutoNum type="arabicPeriod"/>
            </a:pPr>
            <a:r>
              <a:rPr lang="id-ID" sz="1600" dirty="0"/>
              <a:t>Aplikasi hanya untuk jual beli mobil bekas.</a:t>
            </a:r>
          </a:p>
          <a:p>
            <a:pPr>
              <a:buFont typeface="+mj-lt"/>
              <a:buAutoNum type="arabicPeriod"/>
            </a:pPr>
            <a:r>
              <a:rPr lang="id-ID" sz="1600" dirty="0"/>
              <a:t>Pembayaran dibatasi melalui metode DP (</a:t>
            </a:r>
            <a:r>
              <a:rPr lang="id-ID" sz="1600" dirty="0" err="1"/>
              <a:t>Down</a:t>
            </a:r>
            <a:r>
              <a:rPr lang="id-ID" sz="1600" dirty="0"/>
              <a:t> </a:t>
            </a:r>
            <a:r>
              <a:rPr lang="id-ID" sz="1600" dirty="0" err="1"/>
              <a:t>Payment</a:t>
            </a:r>
            <a:r>
              <a:rPr lang="id-ID" sz="1600" dirty="0"/>
              <a:t>).</a:t>
            </a:r>
          </a:p>
          <a:p>
            <a:pPr>
              <a:buFont typeface="+mj-lt"/>
              <a:buAutoNum type="arabicPeriod"/>
            </a:pPr>
            <a:r>
              <a:rPr lang="id-ID" sz="1600" dirty="0"/>
              <a:t>Tersedia fitur pencarian berdasarkan kriteria pengguna.</a:t>
            </a:r>
          </a:p>
          <a:p>
            <a:pPr>
              <a:buFont typeface="+mj-lt"/>
              <a:buAutoNum type="arabicPeriod"/>
            </a:pPr>
            <a:r>
              <a:rPr lang="id-ID" sz="1600" dirty="0"/>
              <a:t>Menyediakan informasi lengkap: kondisi, harga, dan riwayat servis mobil.</a:t>
            </a:r>
          </a:p>
          <a:p>
            <a:pPr>
              <a:buFont typeface="+mj-lt"/>
              <a:buAutoNum type="arabicPeriod"/>
            </a:pPr>
            <a:r>
              <a:rPr lang="id-ID" sz="1600" dirty="0"/>
              <a:t>Ulasan pembeli hanya muncul setelah transaksi selesai.</a:t>
            </a:r>
          </a:p>
          <a:p>
            <a:pPr>
              <a:buFont typeface="+mj-lt"/>
              <a:buAutoNum type="arabicPeriod"/>
            </a:pPr>
            <a:r>
              <a:rPr lang="id-ID" sz="1600" dirty="0"/>
              <a:t>Transaksi dibatasi di wilayah Jabodetabek saja.</a:t>
            </a:r>
          </a:p>
          <a:p>
            <a:pPr marL="114300" indent="0">
              <a:buNone/>
            </a:pPr>
            <a:endParaRPr lang="id-ID" sz="1400" dirty="0"/>
          </a:p>
          <a:p>
            <a:pPr marL="114300" indent="0">
              <a:buNone/>
            </a:pPr>
            <a:r>
              <a:rPr lang="id-ID" sz="1600" dirty="0"/>
              <a:t>TUJUAN</a:t>
            </a:r>
          </a:p>
          <a:p>
            <a:pPr>
              <a:buFont typeface="+mj-lt"/>
              <a:buAutoNum type="arabicPeriod"/>
            </a:pPr>
            <a:r>
              <a:rPr lang="id-ID" sz="1600" dirty="0"/>
              <a:t>Mengembangkan aplikasi jual beli mobil bekas berbasis web dengan fitur pencarian, ulasan, DP, jual mobil, dan informasi detail kendaraan.</a:t>
            </a:r>
          </a:p>
          <a:p>
            <a:pPr>
              <a:buFont typeface="+mj-lt"/>
              <a:buAutoNum type="arabicPeriod"/>
            </a:pPr>
            <a:r>
              <a:rPr lang="id-ID" sz="1600" dirty="0"/>
              <a:t>Mengatasi masalah transparansi informasi dan meminimalkan potensi penipuan dalam transaksi mobil bekas.</a:t>
            </a:r>
          </a:p>
          <a:p>
            <a:pPr>
              <a:buFont typeface="+mj-lt"/>
              <a:buAutoNum type="arabicPeriod"/>
            </a:pPr>
            <a:r>
              <a:rPr lang="id-ID" sz="1600" dirty="0"/>
              <a:t>Memberikan wawasan tentang efektivitas fitur DP dan ulasan dalam meningkatkan keamanan dan kepercayaan pengguna.</a:t>
            </a:r>
          </a:p>
          <a:p>
            <a:pPr>
              <a:buFont typeface="+mj-lt"/>
              <a:buAutoNum type="arabicPeriod"/>
            </a:pPr>
            <a:endParaRPr lang="id-ID" sz="1400" dirty="0"/>
          </a:p>
        </p:txBody>
      </p:sp>
    </p:spTree>
    <p:extLst>
      <p:ext uri="{BB962C8B-B14F-4D97-AF65-F5344CB8AC3E}">
        <p14:creationId xmlns:p14="http://schemas.microsoft.com/office/powerpoint/2010/main" val="14355998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5">
          <a:extLst>
            <a:ext uri="{FF2B5EF4-FFF2-40B4-BE49-F238E27FC236}">
              <a16:creationId xmlns:a16="http://schemas.microsoft.com/office/drawing/2014/main" id="{4B9E4A83-CDCE-88A5-5571-DADBD43DAC98}"/>
            </a:ext>
          </a:extLst>
        </p:cNvPr>
        <p:cNvGrpSpPr/>
        <p:nvPr/>
      </p:nvGrpSpPr>
      <p:grpSpPr>
        <a:xfrm>
          <a:off x="0" y="0"/>
          <a:ext cx="0" cy="0"/>
          <a:chOff x="0" y="0"/>
          <a:chExt cx="0" cy="0"/>
        </a:xfrm>
      </p:grpSpPr>
      <p:sp>
        <p:nvSpPr>
          <p:cNvPr id="46" name="Google Shape;46;p2">
            <a:extLst>
              <a:ext uri="{FF2B5EF4-FFF2-40B4-BE49-F238E27FC236}">
                <a16:creationId xmlns:a16="http://schemas.microsoft.com/office/drawing/2014/main" id="{F1F89337-6BD3-3DC4-C445-0C27D4005432}"/>
              </a:ext>
            </a:extLst>
          </p:cNvPr>
          <p:cNvSpPr txBox="1">
            <a:spLocks noGrp="1"/>
          </p:cNvSpPr>
          <p:nvPr>
            <p:ph type="title"/>
          </p:nvPr>
        </p:nvSpPr>
        <p:spPr>
          <a:xfrm>
            <a:off x="0" y="-146050"/>
            <a:ext cx="7166610" cy="984250"/>
          </a:xfrm>
          <a:prstGeom prst="rect">
            <a:avLst/>
          </a:prstGeom>
          <a:noFill/>
          <a:ln w="9525" cap="flat" cmpd="sng">
            <a:noFill/>
            <a:prstDash val="solid"/>
            <a:miter lim="800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Clr>
                <a:schemeClr val="lt1"/>
              </a:buClr>
              <a:buSzPts val="4000"/>
              <a:buFont typeface="Calibri"/>
              <a:buNone/>
            </a:pPr>
            <a:r>
              <a:rPr lang="en-US" sz="2400" dirty="0">
                <a:solidFill>
                  <a:schemeClr val="lt1"/>
                </a:solidFill>
                <a:latin typeface="Times New Roman" panose="02020603050405020304" pitchFamily="18" charset="0"/>
                <a:cs typeface="Times New Roman" panose="02020603050405020304" pitchFamily="18" charset="0"/>
              </a:rPr>
              <a:t>  METODE PENELITIAN</a:t>
            </a:r>
            <a:endParaRPr sz="2400" dirty="0">
              <a:solidFill>
                <a:schemeClr val="lt1"/>
              </a:solidFill>
              <a:latin typeface="Times New Roman" panose="02020603050405020304" pitchFamily="18" charset="0"/>
              <a:cs typeface="Times New Roman" panose="02020603050405020304" pitchFamily="18" charset="0"/>
            </a:endParaRPr>
          </a:p>
        </p:txBody>
      </p:sp>
      <p:pic>
        <p:nvPicPr>
          <p:cNvPr id="2" name="Picture 1">
            <a:extLst>
              <a:ext uri="{FF2B5EF4-FFF2-40B4-BE49-F238E27FC236}">
                <a16:creationId xmlns:a16="http://schemas.microsoft.com/office/drawing/2014/main" id="{5733AB33-73F5-6183-FBBD-DE99C490BFDB}"/>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6775" y="1110178"/>
            <a:ext cx="7610450" cy="4333801"/>
          </a:xfrm>
          <a:prstGeom prst="rect">
            <a:avLst/>
          </a:prstGeom>
          <a:noFill/>
          <a:ln>
            <a:noFill/>
          </a:ln>
        </p:spPr>
      </p:pic>
      <p:sp>
        <p:nvSpPr>
          <p:cNvPr id="3" name="Kotak Teks 2">
            <a:extLst>
              <a:ext uri="{FF2B5EF4-FFF2-40B4-BE49-F238E27FC236}">
                <a16:creationId xmlns:a16="http://schemas.microsoft.com/office/drawing/2014/main" id="{685BF1E5-ECA2-FB8A-C742-691786A80D18}"/>
              </a:ext>
            </a:extLst>
          </p:cNvPr>
          <p:cNvSpPr txBox="1"/>
          <p:nvPr/>
        </p:nvSpPr>
        <p:spPr>
          <a:xfrm>
            <a:off x="329940" y="1414021"/>
            <a:ext cx="6353666" cy="307777"/>
          </a:xfrm>
          <a:prstGeom prst="rect">
            <a:avLst/>
          </a:prstGeom>
          <a:noFill/>
        </p:spPr>
        <p:txBody>
          <a:bodyPr wrap="square" rtlCol="0">
            <a:spAutoFit/>
          </a:bodyPr>
          <a:lstStyle/>
          <a:p>
            <a:endParaRPr lang="id-ID" dirty="0"/>
          </a:p>
        </p:txBody>
      </p:sp>
    </p:spTree>
    <p:extLst>
      <p:ext uri="{BB962C8B-B14F-4D97-AF65-F5344CB8AC3E}">
        <p14:creationId xmlns:p14="http://schemas.microsoft.com/office/powerpoint/2010/main" val="19550969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5">
          <a:extLst>
            <a:ext uri="{FF2B5EF4-FFF2-40B4-BE49-F238E27FC236}">
              <a16:creationId xmlns:a16="http://schemas.microsoft.com/office/drawing/2014/main" id="{B1F3BC5B-E6C5-DD6D-78F6-5CA814044AB4}"/>
            </a:ext>
          </a:extLst>
        </p:cNvPr>
        <p:cNvGrpSpPr/>
        <p:nvPr/>
      </p:nvGrpSpPr>
      <p:grpSpPr>
        <a:xfrm>
          <a:off x="0" y="0"/>
          <a:ext cx="0" cy="0"/>
          <a:chOff x="0" y="0"/>
          <a:chExt cx="0" cy="0"/>
        </a:xfrm>
      </p:grpSpPr>
      <p:sp>
        <p:nvSpPr>
          <p:cNvPr id="46" name="Google Shape;46;p2">
            <a:extLst>
              <a:ext uri="{FF2B5EF4-FFF2-40B4-BE49-F238E27FC236}">
                <a16:creationId xmlns:a16="http://schemas.microsoft.com/office/drawing/2014/main" id="{6DD337C7-EC8E-B220-D38B-9E1C95176120}"/>
              </a:ext>
            </a:extLst>
          </p:cNvPr>
          <p:cNvSpPr txBox="1">
            <a:spLocks noGrp="1"/>
          </p:cNvSpPr>
          <p:nvPr>
            <p:ph type="title"/>
          </p:nvPr>
        </p:nvSpPr>
        <p:spPr>
          <a:xfrm>
            <a:off x="0" y="-146050"/>
            <a:ext cx="7166610" cy="984250"/>
          </a:xfrm>
          <a:prstGeom prst="rect">
            <a:avLst/>
          </a:prstGeom>
          <a:noFill/>
          <a:ln w="9525" cap="flat" cmpd="sng">
            <a:noFill/>
            <a:prstDash val="solid"/>
            <a:miter lim="800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Clr>
                <a:schemeClr val="lt1"/>
              </a:buClr>
              <a:buSzPts val="4000"/>
              <a:buFont typeface="Calibri"/>
              <a:buNone/>
            </a:pPr>
            <a:r>
              <a:rPr lang="en-US" sz="2400" dirty="0">
                <a:solidFill>
                  <a:schemeClr val="lt1"/>
                </a:solidFill>
                <a:latin typeface="Times New Roman" panose="02020603050405020304" pitchFamily="18" charset="0"/>
                <a:cs typeface="Times New Roman" panose="02020603050405020304" pitchFamily="18" charset="0"/>
              </a:rPr>
              <a:t>TEKNOLOGI PENGEMBANGAN SYSTEM</a:t>
            </a:r>
            <a:endParaRPr sz="2400" dirty="0">
              <a:solidFill>
                <a:schemeClr val="lt1"/>
              </a:solidFill>
              <a:latin typeface="Times New Roman" panose="02020603050405020304" pitchFamily="18" charset="0"/>
              <a:cs typeface="Times New Roman" panose="02020603050405020304" pitchFamily="18" charset="0"/>
            </a:endParaRPr>
          </a:p>
        </p:txBody>
      </p:sp>
      <p:pic>
        <p:nvPicPr>
          <p:cNvPr id="2" name="Picture 1">
            <a:extLst>
              <a:ext uri="{FF2B5EF4-FFF2-40B4-BE49-F238E27FC236}">
                <a16:creationId xmlns:a16="http://schemas.microsoft.com/office/drawing/2014/main" id="{F1FD09F8-C8D3-BDC0-3666-8B93F3C37F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1457" y="2234662"/>
            <a:ext cx="1634604" cy="1122149"/>
          </a:xfrm>
          <a:prstGeom prst="rect">
            <a:avLst/>
          </a:prstGeom>
        </p:spPr>
      </p:pic>
      <p:pic>
        <p:nvPicPr>
          <p:cNvPr id="3" name="Picture 2">
            <a:extLst>
              <a:ext uri="{FF2B5EF4-FFF2-40B4-BE49-F238E27FC236}">
                <a16:creationId xmlns:a16="http://schemas.microsoft.com/office/drawing/2014/main" id="{1AC5D07C-8891-8BAD-87D0-D82361F11FA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78862" y="2234662"/>
            <a:ext cx="1386276" cy="1442212"/>
          </a:xfrm>
          <a:prstGeom prst="rect">
            <a:avLst/>
          </a:prstGeom>
        </p:spPr>
      </p:pic>
      <p:pic>
        <p:nvPicPr>
          <p:cNvPr id="4" name="Picture 3">
            <a:extLst>
              <a:ext uri="{FF2B5EF4-FFF2-40B4-BE49-F238E27FC236}">
                <a16:creationId xmlns:a16="http://schemas.microsoft.com/office/drawing/2014/main" id="{4CB4113C-16E6-4584-8274-98F41E93A3F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206477" y="2249155"/>
            <a:ext cx="2116066" cy="1093161"/>
          </a:xfrm>
          <a:prstGeom prst="rect">
            <a:avLst/>
          </a:prstGeom>
        </p:spPr>
      </p:pic>
      <p:sp>
        <p:nvSpPr>
          <p:cNvPr id="5" name="Rectangle 2">
            <a:extLst>
              <a:ext uri="{FF2B5EF4-FFF2-40B4-BE49-F238E27FC236}">
                <a16:creationId xmlns:a16="http://schemas.microsoft.com/office/drawing/2014/main" id="{98074B0A-B3F0-310A-8894-B2A7C03A19CA}"/>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id-ID"/>
          </a:p>
        </p:txBody>
      </p:sp>
      <p:pic>
        <p:nvPicPr>
          <p:cNvPr id="1032" name="Picture 8" descr="XAMPP - Wikipedia">
            <a:extLst>
              <a:ext uri="{FF2B5EF4-FFF2-40B4-BE49-F238E27FC236}">
                <a16:creationId xmlns:a16="http://schemas.microsoft.com/office/drawing/2014/main" id="{1C29FBB0-0138-48AD-0608-6FB09791097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77876" y="4032091"/>
            <a:ext cx="1386276" cy="1401524"/>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a:extLst>
              <a:ext uri="{FF2B5EF4-FFF2-40B4-BE49-F238E27FC236}">
                <a16:creationId xmlns:a16="http://schemas.microsoft.com/office/drawing/2014/main" id="{B0051ED0-99B2-92D1-9450-5C43E957F476}"/>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4683" t="13879" r="8184" b="24316"/>
          <a:stretch/>
        </p:blipFill>
        <p:spPr bwMode="auto">
          <a:xfrm>
            <a:off x="945996" y="4129776"/>
            <a:ext cx="3020130" cy="1206154"/>
          </a:xfrm>
          <a:prstGeom prst="rect">
            <a:avLst/>
          </a:prstGeom>
          <a:noFill/>
          <a:extLst>
            <a:ext uri="{909E8E84-426E-40DD-AFC4-6F175D3DCCD1}">
              <a14:hiddenFill xmlns:a14="http://schemas.microsoft.com/office/drawing/2010/main">
                <a:solidFill>
                  <a:srgbClr val="FFFFFF"/>
                </a:solidFill>
              </a14:hiddenFill>
            </a:ext>
          </a:extLst>
        </p:spPr>
      </p:pic>
      <p:sp>
        <p:nvSpPr>
          <p:cNvPr id="17" name="Google Shape;47;p2">
            <a:extLst>
              <a:ext uri="{FF2B5EF4-FFF2-40B4-BE49-F238E27FC236}">
                <a16:creationId xmlns:a16="http://schemas.microsoft.com/office/drawing/2014/main" id="{84C15CDF-4775-9A55-0438-034B3F444BAC}"/>
              </a:ext>
            </a:extLst>
          </p:cNvPr>
          <p:cNvSpPr txBox="1">
            <a:spLocks noGrp="1"/>
          </p:cNvSpPr>
          <p:nvPr>
            <p:ph type="body" idx="1"/>
          </p:nvPr>
        </p:nvSpPr>
        <p:spPr>
          <a:xfrm>
            <a:off x="228600" y="1143001"/>
            <a:ext cx="8610600" cy="833986"/>
          </a:xfrm>
          <a:prstGeom prst="rect">
            <a:avLst/>
          </a:prstGeom>
          <a:noFill/>
          <a:ln>
            <a:noFill/>
          </a:ln>
        </p:spPr>
        <p:txBody>
          <a:bodyPr spcFirstLastPara="1" wrap="square" lIns="91425" tIns="45700" rIns="91425" bIns="45700" anchor="t" anchorCtr="0">
            <a:noAutofit/>
          </a:bodyPr>
          <a:lstStyle/>
          <a:p>
            <a:pPr marL="342900" marR="0" lvl="0" indent="-139700" algn="l" rtl="0">
              <a:spcBef>
                <a:spcPts val="0"/>
              </a:spcBef>
              <a:spcAft>
                <a:spcPts val="0"/>
              </a:spcAft>
              <a:buClr>
                <a:schemeClr val="dk1"/>
              </a:buClr>
              <a:buSzPts val="3200"/>
              <a:buFont typeface="Arial"/>
              <a:buNone/>
            </a:pPr>
            <a:r>
              <a:rPr lang="en-US" sz="2000" dirty="0">
                <a:solidFill>
                  <a:schemeClr val="dk1"/>
                </a:solidFill>
                <a:latin typeface="Calibri"/>
                <a:ea typeface="Calibri"/>
                <a:cs typeface="Calibri"/>
                <a:sym typeface="Calibri"/>
              </a:rPr>
              <a:t>Bahasa </a:t>
            </a:r>
            <a:r>
              <a:rPr lang="en-US" sz="2000" dirty="0" err="1">
                <a:solidFill>
                  <a:schemeClr val="dk1"/>
                </a:solidFill>
                <a:latin typeface="Calibri"/>
                <a:ea typeface="Calibri"/>
                <a:cs typeface="Calibri"/>
                <a:sym typeface="Calibri"/>
              </a:rPr>
              <a:t>pemograman</a:t>
            </a:r>
            <a:r>
              <a:rPr lang="en-US" sz="2000" dirty="0">
                <a:solidFill>
                  <a:schemeClr val="dk1"/>
                </a:solidFill>
                <a:latin typeface="Calibri"/>
                <a:ea typeface="Calibri"/>
                <a:cs typeface="Calibri"/>
                <a:sym typeface="Calibri"/>
              </a:rPr>
              <a:t> dan tools backend</a:t>
            </a:r>
            <a:endParaRPr sz="20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6542677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5">
          <a:extLst>
            <a:ext uri="{FF2B5EF4-FFF2-40B4-BE49-F238E27FC236}">
              <a16:creationId xmlns:a16="http://schemas.microsoft.com/office/drawing/2014/main" id="{7A7D27BD-9B56-4560-1C4C-3BE132890F9C}"/>
            </a:ext>
          </a:extLst>
        </p:cNvPr>
        <p:cNvGrpSpPr/>
        <p:nvPr/>
      </p:nvGrpSpPr>
      <p:grpSpPr>
        <a:xfrm>
          <a:off x="0" y="0"/>
          <a:ext cx="0" cy="0"/>
          <a:chOff x="0" y="0"/>
          <a:chExt cx="0" cy="0"/>
        </a:xfrm>
      </p:grpSpPr>
      <p:sp>
        <p:nvSpPr>
          <p:cNvPr id="46" name="Google Shape;46;p2">
            <a:extLst>
              <a:ext uri="{FF2B5EF4-FFF2-40B4-BE49-F238E27FC236}">
                <a16:creationId xmlns:a16="http://schemas.microsoft.com/office/drawing/2014/main" id="{382D853E-3945-168C-93E5-622AA541BF95}"/>
              </a:ext>
            </a:extLst>
          </p:cNvPr>
          <p:cNvSpPr txBox="1">
            <a:spLocks noGrp="1"/>
          </p:cNvSpPr>
          <p:nvPr>
            <p:ph type="title"/>
          </p:nvPr>
        </p:nvSpPr>
        <p:spPr>
          <a:xfrm>
            <a:off x="0" y="-146050"/>
            <a:ext cx="7166610" cy="984250"/>
          </a:xfrm>
          <a:prstGeom prst="rect">
            <a:avLst/>
          </a:prstGeom>
          <a:noFill/>
          <a:ln w="9525" cap="flat" cmpd="sng">
            <a:noFill/>
            <a:prstDash val="solid"/>
            <a:miter lim="800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Clr>
                <a:schemeClr val="lt1"/>
              </a:buClr>
              <a:buSzPts val="4000"/>
              <a:buFont typeface="Calibri"/>
              <a:buNone/>
            </a:pPr>
            <a:r>
              <a:rPr lang="en-US" sz="2400" dirty="0">
                <a:solidFill>
                  <a:schemeClr val="lt1"/>
                </a:solidFill>
                <a:latin typeface="Times New Roman" panose="02020603050405020304" pitchFamily="18" charset="0"/>
                <a:cs typeface="Times New Roman" panose="02020603050405020304" pitchFamily="18" charset="0"/>
              </a:rPr>
              <a:t>TEKNOLOGI PENGEMBANGAN SYSTEM</a:t>
            </a:r>
            <a:endParaRPr sz="2400" dirty="0">
              <a:solidFill>
                <a:schemeClr val="lt1"/>
              </a:solidFill>
              <a:latin typeface="Times New Roman" panose="02020603050405020304" pitchFamily="18" charset="0"/>
              <a:cs typeface="Times New Roman" panose="02020603050405020304" pitchFamily="18" charset="0"/>
            </a:endParaRPr>
          </a:p>
        </p:txBody>
      </p:sp>
      <p:sp>
        <p:nvSpPr>
          <p:cNvPr id="5" name="Rectangle 2">
            <a:extLst>
              <a:ext uri="{FF2B5EF4-FFF2-40B4-BE49-F238E27FC236}">
                <a16:creationId xmlns:a16="http://schemas.microsoft.com/office/drawing/2014/main" id="{970BFB6D-8C1C-3A59-F695-8A26296A31D0}"/>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id-ID"/>
          </a:p>
        </p:txBody>
      </p:sp>
      <p:pic>
        <p:nvPicPr>
          <p:cNvPr id="7" name="Picture 4">
            <a:extLst>
              <a:ext uri="{FF2B5EF4-FFF2-40B4-BE49-F238E27FC236}">
                <a16:creationId xmlns:a16="http://schemas.microsoft.com/office/drawing/2014/main" id="{FBDF69C1-8633-FA40-4DC1-5DFC7AB9263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13441" y="2169041"/>
            <a:ext cx="1380294" cy="1380294"/>
          </a:xfrm>
          <a:prstGeom prst="rect">
            <a:avLst/>
          </a:prstGeom>
        </p:spPr>
      </p:pic>
      <p:pic>
        <p:nvPicPr>
          <p:cNvPr id="8" name="Picture 5">
            <a:extLst>
              <a:ext uri="{FF2B5EF4-FFF2-40B4-BE49-F238E27FC236}">
                <a16:creationId xmlns:a16="http://schemas.microsoft.com/office/drawing/2014/main" id="{4958C267-67FE-B7AF-A971-602E88940666}"/>
              </a:ext>
            </a:extLst>
          </p:cNvPr>
          <p:cNvPicPr>
            <a:picLocks noChangeAspect="1"/>
          </p:cNvPicPr>
          <p:nvPr/>
        </p:nvPicPr>
        <p:blipFill>
          <a:blip r:embed="rId4" cstate="print">
            <a:extLst>
              <a:ext uri="{28A0092B-C50C-407E-A947-70E740481C1C}">
                <a14:useLocalDpi xmlns:a14="http://schemas.microsoft.com/office/drawing/2010/main" val="0"/>
              </a:ext>
            </a:extLst>
          </a:blip>
          <a:srcRect l="29974" r="28167"/>
          <a:stretch/>
        </p:blipFill>
        <p:spPr>
          <a:xfrm>
            <a:off x="6476463" y="1920530"/>
            <a:ext cx="1090942" cy="1628806"/>
          </a:xfrm>
          <a:prstGeom prst="rect">
            <a:avLst/>
          </a:prstGeom>
        </p:spPr>
      </p:pic>
      <p:pic>
        <p:nvPicPr>
          <p:cNvPr id="9" name="Picture 6">
            <a:extLst>
              <a:ext uri="{FF2B5EF4-FFF2-40B4-BE49-F238E27FC236}">
                <a16:creationId xmlns:a16="http://schemas.microsoft.com/office/drawing/2014/main" id="{F11E3A97-82C7-165A-BAA7-8650FD9020D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8086" y="2302984"/>
            <a:ext cx="1295909" cy="1295909"/>
          </a:xfrm>
          <a:prstGeom prst="rect">
            <a:avLst/>
          </a:prstGeom>
        </p:spPr>
      </p:pic>
      <p:pic>
        <p:nvPicPr>
          <p:cNvPr id="10" name="Gambar 9">
            <a:extLst>
              <a:ext uri="{FF2B5EF4-FFF2-40B4-BE49-F238E27FC236}">
                <a16:creationId xmlns:a16="http://schemas.microsoft.com/office/drawing/2014/main" id="{1319DE4E-E5EE-FD71-A47A-4CAFC5DE3F30}"/>
              </a:ext>
            </a:extLst>
          </p:cNvPr>
          <p:cNvPicPr>
            <a:picLocks/>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583305" y="4207890"/>
            <a:ext cx="1380294" cy="1096555"/>
          </a:xfrm>
          <a:prstGeom prst="rect">
            <a:avLst/>
          </a:prstGeom>
          <a:noFill/>
          <a:ln>
            <a:noFill/>
          </a:ln>
        </p:spPr>
      </p:pic>
      <p:pic>
        <p:nvPicPr>
          <p:cNvPr id="11" name="Picture 7">
            <a:extLst>
              <a:ext uri="{FF2B5EF4-FFF2-40B4-BE49-F238E27FC236}">
                <a16:creationId xmlns:a16="http://schemas.microsoft.com/office/drawing/2014/main" id="{DAFF5469-FED4-6FD9-A33F-9462293D011D}"/>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73965" y="4129639"/>
            <a:ext cx="1380294" cy="1380294"/>
          </a:xfrm>
          <a:prstGeom prst="rect">
            <a:avLst/>
          </a:prstGeom>
        </p:spPr>
      </p:pic>
      <p:sp>
        <p:nvSpPr>
          <p:cNvPr id="15" name="Google Shape;47;p2">
            <a:extLst>
              <a:ext uri="{FF2B5EF4-FFF2-40B4-BE49-F238E27FC236}">
                <a16:creationId xmlns:a16="http://schemas.microsoft.com/office/drawing/2014/main" id="{BE0FF5BB-8960-478E-8EEB-CBAFC147C797}"/>
              </a:ext>
            </a:extLst>
          </p:cNvPr>
          <p:cNvSpPr txBox="1">
            <a:spLocks noGrp="1"/>
          </p:cNvSpPr>
          <p:nvPr>
            <p:ph type="body" idx="1"/>
          </p:nvPr>
        </p:nvSpPr>
        <p:spPr>
          <a:xfrm>
            <a:off x="228600" y="1143001"/>
            <a:ext cx="8610600" cy="833986"/>
          </a:xfrm>
          <a:prstGeom prst="rect">
            <a:avLst/>
          </a:prstGeom>
          <a:noFill/>
          <a:ln>
            <a:noFill/>
          </a:ln>
        </p:spPr>
        <p:txBody>
          <a:bodyPr spcFirstLastPara="1" wrap="square" lIns="91425" tIns="45700" rIns="91425" bIns="45700" anchor="t" anchorCtr="0">
            <a:noAutofit/>
          </a:bodyPr>
          <a:lstStyle/>
          <a:p>
            <a:pPr marL="342900" marR="0" lvl="0" indent="-139700" algn="l" rtl="0">
              <a:spcBef>
                <a:spcPts val="0"/>
              </a:spcBef>
              <a:spcAft>
                <a:spcPts val="0"/>
              </a:spcAft>
              <a:buClr>
                <a:schemeClr val="dk1"/>
              </a:buClr>
              <a:buSzPts val="3200"/>
              <a:buFont typeface="Arial"/>
              <a:buNone/>
            </a:pPr>
            <a:r>
              <a:rPr lang="en-US" sz="2000" dirty="0"/>
              <a:t>Tools</a:t>
            </a:r>
            <a:r>
              <a:rPr lang="en-US" sz="2000" dirty="0">
                <a:solidFill>
                  <a:schemeClr val="dk1"/>
                </a:solidFill>
                <a:latin typeface="Calibri"/>
                <a:ea typeface="Calibri"/>
                <a:cs typeface="Calibri"/>
                <a:sym typeface="Calibri"/>
              </a:rPr>
              <a:t> Frontend</a:t>
            </a:r>
            <a:endParaRPr sz="2000" dirty="0">
              <a:solidFill>
                <a:schemeClr val="dk1"/>
              </a:solidFill>
              <a:latin typeface="Calibri"/>
              <a:ea typeface="Calibri"/>
              <a:cs typeface="Calibri"/>
              <a:sym typeface="Calibri"/>
            </a:endParaRPr>
          </a:p>
        </p:txBody>
      </p:sp>
      <p:pic>
        <p:nvPicPr>
          <p:cNvPr id="16" name="Picture 11">
            <a:extLst>
              <a:ext uri="{FF2B5EF4-FFF2-40B4-BE49-F238E27FC236}">
                <a16:creationId xmlns:a16="http://schemas.microsoft.com/office/drawing/2014/main" id="{987DDFA8-DF5F-10D3-6CAA-AA4D6C7CE0F6}"/>
              </a:ext>
            </a:extLst>
          </p:cNvPr>
          <p:cNvPicPr>
            <a:picLocks noChangeAspect="1"/>
          </p:cNvPicPr>
          <p:nvPr/>
        </p:nvPicPr>
        <p:blipFill>
          <a:blip r:embed="rId8"/>
          <a:stretch>
            <a:fillRect/>
          </a:stretch>
        </p:blipFill>
        <p:spPr>
          <a:xfrm>
            <a:off x="5994537" y="4045975"/>
            <a:ext cx="2511799" cy="1258470"/>
          </a:xfrm>
          <a:prstGeom prst="rect">
            <a:avLst/>
          </a:prstGeom>
        </p:spPr>
      </p:pic>
      <p:sp>
        <p:nvSpPr>
          <p:cNvPr id="17" name="Kotak Teks 16">
            <a:extLst>
              <a:ext uri="{FF2B5EF4-FFF2-40B4-BE49-F238E27FC236}">
                <a16:creationId xmlns:a16="http://schemas.microsoft.com/office/drawing/2014/main" id="{E8854EBB-8064-F5D4-CCC9-9C19F3BF1B65}"/>
              </a:ext>
            </a:extLst>
          </p:cNvPr>
          <p:cNvSpPr txBox="1"/>
          <p:nvPr/>
        </p:nvSpPr>
        <p:spPr>
          <a:xfrm>
            <a:off x="6729438" y="3688896"/>
            <a:ext cx="1071127" cy="307777"/>
          </a:xfrm>
          <a:prstGeom prst="rect">
            <a:avLst/>
          </a:prstGeom>
          <a:noFill/>
        </p:spPr>
        <p:txBody>
          <a:bodyPr wrap="none" rtlCol="0">
            <a:spAutoFit/>
          </a:bodyPr>
          <a:lstStyle/>
          <a:p>
            <a:r>
              <a:rPr lang="id-ID" dirty="0"/>
              <a:t>Admin LTE</a:t>
            </a:r>
          </a:p>
        </p:txBody>
      </p:sp>
    </p:spTree>
    <p:extLst>
      <p:ext uri="{BB962C8B-B14F-4D97-AF65-F5344CB8AC3E}">
        <p14:creationId xmlns:p14="http://schemas.microsoft.com/office/powerpoint/2010/main" val="40448561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5">
          <a:extLst>
            <a:ext uri="{FF2B5EF4-FFF2-40B4-BE49-F238E27FC236}">
              <a16:creationId xmlns:a16="http://schemas.microsoft.com/office/drawing/2014/main" id="{6937D3D4-6A17-70DB-0BB7-00BA79246372}"/>
            </a:ext>
          </a:extLst>
        </p:cNvPr>
        <p:cNvGrpSpPr/>
        <p:nvPr/>
      </p:nvGrpSpPr>
      <p:grpSpPr>
        <a:xfrm>
          <a:off x="0" y="0"/>
          <a:ext cx="0" cy="0"/>
          <a:chOff x="0" y="0"/>
          <a:chExt cx="0" cy="0"/>
        </a:xfrm>
      </p:grpSpPr>
      <p:sp>
        <p:nvSpPr>
          <p:cNvPr id="46" name="Google Shape;46;p2">
            <a:extLst>
              <a:ext uri="{FF2B5EF4-FFF2-40B4-BE49-F238E27FC236}">
                <a16:creationId xmlns:a16="http://schemas.microsoft.com/office/drawing/2014/main" id="{1FF0544C-BCE4-B9D0-02E2-E27663F77C1E}"/>
              </a:ext>
            </a:extLst>
          </p:cNvPr>
          <p:cNvSpPr txBox="1">
            <a:spLocks noGrp="1"/>
          </p:cNvSpPr>
          <p:nvPr>
            <p:ph type="title"/>
          </p:nvPr>
        </p:nvSpPr>
        <p:spPr>
          <a:xfrm>
            <a:off x="0" y="-146050"/>
            <a:ext cx="7166610" cy="984250"/>
          </a:xfrm>
          <a:prstGeom prst="rect">
            <a:avLst/>
          </a:prstGeom>
          <a:noFill/>
          <a:ln w="9525" cap="flat" cmpd="sng">
            <a:noFill/>
            <a:prstDash val="solid"/>
            <a:miter lim="800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Clr>
                <a:schemeClr val="lt1"/>
              </a:buClr>
              <a:buSzPts val="4000"/>
              <a:buFont typeface="Calibri"/>
              <a:buNone/>
            </a:pPr>
            <a:r>
              <a:rPr lang="en-US" sz="2400" dirty="0">
                <a:solidFill>
                  <a:schemeClr val="lt1"/>
                </a:solidFill>
                <a:latin typeface="Times New Roman" panose="02020603050405020304" pitchFamily="18" charset="0"/>
                <a:cs typeface="Times New Roman" panose="02020603050405020304" pitchFamily="18" charset="0"/>
              </a:rPr>
              <a:t>TEKNOLOGI PENGEMBANGAN SYSTEM</a:t>
            </a:r>
            <a:endParaRPr sz="2400" dirty="0">
              <a:solidFill>
                <a:schemeClr val="lt1"/>
              </a:solidFill>
              <a:latin typeface="Times New Roman" panose="02020603050405020304" pitchFamily="18" charset="0"/>
              <a:cs typeface="Times New Roman" panose="02020603050405020304" pitchFamily="18" charset="0"/>
            </a:endParaRPr>
          </a:p>
        </p:txBody>
      </p:sp>
      <p:sp>
        <p:nvSpPr>
          <p:cNvPr id="5" name="Rectangle 2">
            <a:extLst>
              <a:ext uri="{FF2B5EF4-FFF2-40B4-BE49-F238E27FC236}">
                <a16:creationId xmlns:a16="http://schemas.microsoft.com/office/drawing/2014/main" id="{BFFD93FE-7734-929A-E01D-D549A36F8EAF}"/>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id-ID"/>
          </a:p>
        </p:txBody>
      </p:sp>
      <p:pic>
        <p:nvPicPr>
          <p:cNvPr id="6" name="Gambar 5">
            <a:extLst>
              <a:ext uri="{FF2B5EF4-FFF2-40B4-BE49-F238E27FC236}">
                <a16:creationId xmlns:a16="http://schemas.microsoft.com/office/drawing/2014/main" id="{C17095EF-5DE1-EC44-CB42-8BC3C25AB59A}"/>
              </a:ext>
            </a:extLst>
          </p:cNvPr>
          <p:cNvPicPr>
            <a:picLocks/>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374947" y="2157261"/>
            <a:ext cx="1544295" cy="1543929"/>
          </a:xfrm>
          <a:prstGeom prst="rect">
            <a:avLst/>
          </a:prstGeom>
          <a:noFill/>
          <a:ln>
            <a:noFill/>
          </a:ln>
        </p:spPr>
      </p:pic>
      <p:pic>
        <p:nvPicPr>
          <p:cNvPr id="14" name="Picture 8">
            <a:extLst>
              <a:ext uri="{FF2B5EF4-FFF2-40B4-BE49-F238E27FC236}">
                <a16:creationId xmlns:a16="http://schemas.microsoft.com/office/drawing/2014/main" id="{380FC0A8-24CB-1CDE-9379-81C89AB4066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58440" y="4078411"/>
            <a:ext cx="3133223" cy="833986"/>
          </a:xfrm>
          <a:prstGeom prst="rect">
            <a:avLst/>
          </a:prstGeom>
        </p:spPr>
      </p:pic>
      <p:sp>
        <p:nvSpPr>
          <p:cNvPr id="15" name="Google Shape;47;p2">
            <a:extLst>
              <a:ext uri="{FF2B5EF4-FFF2-40B4-BE49-F238E27FC236}">
                <a16:creationId xmlns:a16="http://schemas.microsoft.com/office/drawing/2014/main" id="{6F416F82-C328-3B11-B651-75028EB894C6}"/>
              </a:ext>
            </a:extLst>
          </p:cNvPr>
          <p:cNvSpPr txBox="1">
            <a:spLocks noGrp="1"/>
          </p:cNvSpPr>
          <p:nvPr>
            <p:ph type="body" idx="1"/>
          </p:nvPr>
        </p:nvSpPr>
        <p:spPr>
          <a:xfrm>
            <a:off x="228600" y="1143001"/>
            <a:ext cx="8610600" cy="833986"/>
          </a:xfrm>
          <a:prstGeom prst="rect">
            <a:avLst/>
          </a:prstGeom>
          <a:noFill/>
          <a:ln>
            <a:noFill/>
          </a:ln>
        </p:spPr>
        <p:txBody>
          <a:bodyPr spcFirstLastPara="1" wrap="square" lIns="91425" tIns="45700" rIns="91425" bIns="45700" anchor="t" anchorCtr="0">
            <a:noAutofit/>
          </a:bodyPr>
          <a:lstStyle/>
          <a:p>
            <a:pPr marL="342900" marR="0" lvl="0" indent="-139700" algn="l" rtl="0">
              <a:spcBef>
                <a:spcPts val="0"/>
              </a:spcBef>
              <a:spcAft>
                <a:spcPts val="0"/>
              </a:spcAft>
              <a:buClr>
                <a:schemeClr val="dk1"/>
              </a:buClr>
              <a:buSzPts val="3200"/>
              <a:buFont typeface="Arial"/>
              <a:buNone/>
            </a:pPr>
            <a:r>
              <a:rPr lang="en-US" sz="2000" dirty="0"/>
              <a:t>Tools</a:t>
            </a:r>
            <a:r>
              <a:rPr lang="en-US" sz="2000" dirty="0">
                <a:solidFill>
                  <a:schemeClr val="dk1"/>
                </a:solidFill>
                <a:latin typeface="Calibri"/>
                <a:ea typeface="Calibri"/>
                <a:cs typeface="Calibri"/>
                <a:sym typeface="Calibri"/>
              </a:rPr>
              <a:t> </a:t>
            </a:r>
            <a:r>
              <a:rPr lang="en-US" sz="2000" dirty="0" err="1">
                <a:solidFill>
                  <a:schemeClr val="dk1"/>
                </a:solidFill>
                <a:latin typeface="Calibri"/>
                <a:ea typeface="Calibri"/>
                <a:cs typeface="Calibri"/>
                <a:sym typeface="Calibri"/>
              </a:rPr>
              <a:t>Pengembangan</a:t>
            </a:r>
            <a:r>
              <a:rPr lang="en-US" sz="2000" dirty="0">
                <a:solidFill>
                  <a:schemeClr val="dk1"/>
                </a:solidFill>
                <a:latin typeface="Calibri"/>
                <a:ea typeface="Calibri"/>
                <a:cs typeface="Calibri"/>
                <a:sym typeface="Calibri"/>
              </a:rPr>
              <a:t> dan </a:t>
            </a:r>
            <a:r>
              <a:rPr lang="en-US" sz="2000" dirty="0" err="1">
                <a:solidFill>
                  <a:schemeClr val="dk1"/>
                </a:solidFill>
                <a:latin typeface="Calibri"/>
                <a:ea typeface="Calibri"/>
                <a:cs typeface="Calibri"/>
                <a:sym typeface="Calibri"/>
              </a:rPr>
              <a:t>Pengujian</a:t>
            </a:r>
            <a:endParaRPr sz="2000" dirty="0">
              <a:solidFill>
                <a:schemeClr val="dk1"/>
              </a:solidFill>
              <a:latin typeface="Calibri"/>
              <a:ea typeface="Calibri"/>
              <a:cs typeface="Calibri"/>
              <a:sym typeface="Calibri"/>
            </a:endParaRPr>
          </a:p>
        </p:txBody>
      </p:sp>
      <p:pic>
        <p:nvPicPr>
          <p:cNvPr id="1026" name="Picture 2" descr="Hostinger | Drupal.org">
            <a:extLst>
              <a:ext uri="{FF2B5EF4-FFF2-40B4-BE49-F238E27FC236}">
                <a16:creationId xmlns:a16="http://schemas.microsoft.com/office/drawing/2014/main" id="{DA3F6471-D712-D1A0-AA2C-882E92E3E98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4910" y="4068013"/>
            <a:ext cx="2928395" cy="9654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7653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5">
          <a:extLst>
            <a:ext uri="{FF2B5EF4-FFF2-40B4-BE49-F238E27FC236}">
              <a16:creationId xmlns:a16="http://schemas.microsoft.com/office/drawing/2014/main" id="{11D94C28-7F45-8AF5-1233-5278911A0488}"/>
            </a:ext>
          </a:extLst>
        </p:cNvPr>
        <p:cNvGrpSpPr/>
        <p:nvPr/>
      </p:nvGrpSpPr>
      <p:grpSpPr>
        <a:xfrm>
          <a:off x="0" y="0"/>
          <a:ext cx="0" cy="0"/>
          <a:chOff x="0" y="0"/>
          <a:chExt cx="0" cy="0"/>
        </a:xfrm>
      </p:grpSpPr>
      <p:sp>
        <p:nvSpPr>
          <p:cNvPr id="46" name="Google Shape;46;p2">
            <a:extLst>
              <a:ext uri="{FF2B5EF4-FFF2-40B4-BE49-F238E27FC236}">
                <a16:creationId xmlns:a16="http://schemas.microsoft.com/office/drawing/2014/main" id="{12655373-0855-DC4A-7C64-42235AF9C495}"/>
              </a:ext>
            </a:extLst>
          </p:cNvPr>
          <p:cNvSpPr txBox="1">
            <a:spLocks noGrp="1"/>
          </p:cNvSpPr>
          <p:nvPr>
            <p:ph type="title"/>
          </p:nvPr>
        </p:nvSpPr>
        <p:spPr>
          <a:xfrm>
            <a:off x="0" y="-146050"/>
            <a:ext cx="7166610" cy="984250"/>
          </a:xfrm>
          <a:prstGeom prst="rect">
            <a:avLst/>
          </a:prstGeom>
          <a:noFill/>
          <a:ln w="9525" cap="flat" cmpd="sng">
            <a:noFill/>
            <a:prstDash val="solid"/>
            <a:miter lim="800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Clr>
                <a:schemeClr val="lt1"/>
              </a:buClr>
              <a:buSzPts val="4000"/>
              <a:buFont typeface="Calibri"/>
              <a:buNone/>
            </a:pPr>
            <a:r>
              <a:rPr lang="en-US" sz="2400" dirty="0">
                <a:solidFill>
                  <a:schemeClr val="lt1"/>
                </a:solidFill>
                <a:latin typeface="Times New Roman" panose="02020603050405020304" pitchFamily="18" charset="0"/>
                <a:cs typeface="Times New Roman" panose="02020603050405020304" pitchFamily="18" charset="0"/>
              </a:rPr>
              <a:t>USE CASE DIAGRAM USER</a:t>
            </a:r>
          </a:p>
        </p:txBody>
      </p:sp>
      <p:pic>
        <p:nvPicPr>
          <p:cNvPr id="2" name="Gambar 1">
            <a:extLst>
              <a:ext uri="{FF2B5EF4-FFF2-40B4-BE49-F238E27FC236}">
                <a16:creationId xmlns:a16="http://schemas.microsoft.com/office/drawing/2014/main" id="{8DDCAA18-CD6A-76E6-B18B-20DF0E8067FF}"/>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43602" y="838200"/>
            <a:ext cx="3515634" cy="4875256"/>
          </a:xfrm>
          <a:prstGeom prst="rect">
            <a:avLst/>
          </a:prstGeom>
          <a:noFill/>
          <a:ln w="3175">
            <a:solidFill>
              <a:schemeClr val="tx1"/>
            </a:solidFill>
          </a:ln>
        </p:spPr>
      </p:pic>
    </p:spTree>
    <p:extLst>
      <p:ext uri="{BB962C8B-B14F-4D97-AF65-F5344CB8AC3E}">
        <p14:creationId xmlns:p14="http://schemas.microsoft.com/office/powerpoint/2010/main" val="21977171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5">
          <a:extLst>
            <a:ext uri="{FF2B5EF4-FFF2-40B4-BE49-F238E27FC236}">
              <a16:creationId xmlns:a16="http://schemas.microsoft.com/office/drawing/2014/main" id="{E0394608-B39E-DB63-D354-FC784B4769A4}"/>
            </a:ext>
          </a:extLst>
        </p:cNvPr>
        <p:cNvGrpSpPr/>
        <p:nvPr/>
      </p:nvGrpSpPr>
      <p:grpSpPr>
        <a:xfrm>
          <a:off x="0" y="0"/>
          <a:ext cx="0" cy="0"/>
          <a:chOff x="0" y="0"/>
          <a:chExt cx="0" cy="0"/>
        </a:xfrm>
      </p:grpSpPr>
      <p:sp>
        <p:nvSpPr>
          <p:cNvPr id="46" name="Google Shape;46;p2">
            <a:extLst>
              <a:ext uri="{FF2B5EF4-FFF2-40B4-BE49-F238E27FC236}">
                <a16:creationId xmlns:a16="http://schemas.microsoft.com/office/drawing/2014/main" id="{048E35CD-4033-0506-40A0-E6111E3C0675}"/>
              </a:ext>
            </a:extLst>
          </p:cNvPr>
          <p:cNvSpPr txBox="1">
            <a:spLocks noGrp="1"/>
          </p:cNvSpPr>
          <p:nvPr>
            <p:ph type="title"/>
          </p:nvPr>
        </p:nvSpPr>
        <p:spPr>
          <a:xfrm>
            <a:off x="0" y="-146050"/>
            <a:ext cx="7166610" cy="984250"/>
          </a:xfrm>
          <a:prstGeom prst="rect">
            <a:avLst/>
          </a:prstGeom>
          <a:noFill/>
          <a:ln w="9525" cap="flat" cmpd="sng">
            <a:noFill/>
            <a:prstDash val="solid"/>
            <a:miter lim="800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Clr>
                <a:schemeClr val="lt1"/>
              </a:buClr>
              <a:buSzPts val="4000"/>
              <a:buFont typeface="Calibri"/>
              <a:buNone/>
            </a:pPr>
            <a:r>
              <a:rPr lang="en-US" sz="2400" dirty="0">
                <a:solidFill>
                  <a:schemeClr val="lt1"/>
                </a:solidFill>
                <a:latin typeface="Times New Roman" panose="02020603050405020304" pitchFamily="18" charset="0"/>
                <a:cs typeface="Times New Roman" panose="02020603050405020304" pitchFamily="18" charset="0"/>
              </a:rPr>
              <a:t>USE CASE DIAGRAM ADMIN</a:t>
            </a:r>
            <a:endParaRPr sz="2400" dirty="0">
              <a:solidFill>
                <a:schemeClr val="lt1"/>
              </a:solidFill>
              <a:latin typeface="Times New Roman" panose="02020603050405020304" pitchFamily="18" charset="0"/>
              <a:cs typeface="Times New Roman" panose="02020603050405020304" pitchFamily="18" charset="0"/>
            </a:endParaRPr>
          </a:p>
        </p:txBody>
      </p:sp>
      <p:pic>
        <p:nvPicPr>
          <p:cNvPr id="3" name="Gambar 2" descr="Sebuah gambar berisi diagram, teks, garis, gambar&#10;&#10;Konten yang dihasilkan AI mungkin salah.">
            <a:extLst>
              <a:ext uri="{FF2B5EF4-FFF2-40B4-BE49-F238E27FC236}">
                <a16:creationId xmlns:a16="http://schemas.microsoft.com/office/drawing/2014/main" id="{1FC69F67-8B97-BCDF-7FD9-3CA36D989A0A}"/>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71774" y="838200"/>
            <a:ext cx="3701761" cy="4937640"/>
          </a:xfrm>
          <a:prstGeom prst="rect">
            <a:avLst/>
          </a:prstGeom>
          <a:noFill/>
          <a:ln w="3175">
            <a:solidFill>
              <a:schemeClr val="tx1"/>
            </a:solidFill>
          </a:ln>
        </p:spPr>
      </p:pic>
    </p:spTree>
    <p:extLst>
      <p:ext uri="{BB962C8B-B14F-4D97-AF65-F5344CB8AC3E}">
        <p14:creationId xmlns:p14="http://schemas.microsoft.com/office/powerpoint/2010/main" val="3990567980"/>
      </p:ext>
    </p:extLst>
  </p:cSld>
  <p:clrMapOvr>
    <a:masterClrMapping/>
  </p:clrMapOvr>
</p:sld>
</file>

<file path=ppt/theme/theme1.xml><?xml version="1.0" encoding="utf-8"?>
<a:theme xmlns:a="http://schemas.openxmlformats.org/drawingml/2006/main" name="2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3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1935</TotalTime>
  <Words>452</Words>
  <Application>Microsoft Macintosh PowerPoint</Application>
  <PresentationFormat>Tampilan Layar (4:3)</PresentationFormat>
  <Paragraphs>67</Paragraphs>
  <Slides>19</Slides>
  <Notes>19</Notes>
  <HiddenSlides>0</HiddenSlides>
  <MMClips>0</MMClips>
  <ScaleCrop>false</ScaleCrop>
  <HeadingPairs>
    <vt:vector size="6" baseType="variant">
      <vt:variant>
        <vt:lpstr>Font Dipakai</vt:lpstr>
      </vt:variant>
      <vt:variant>
        <vt:i4>3</vt:i4>
      </vt:variant>
      <vt:variant>
        <vt:lpstr>Tema</vt:lpstr>
      </vt:variant>
      <vt:variant>
        <vt:i4>4</vt:i4>
      </vt:variant>
      <vt:variant>
        <vt:lpstr>Judul Slide</vt:lpstr>
      </vt:variant>
      <vt:variant>
        <vt:i4>19</vt:i4>
      </vt:variant>
    </vt:vector>
  </HeadingPairs>
  <TitlesOfParts>
    <vt:vector size="26" baseType="lpstr">
      <vt:lpstr>Arial</vt:lpstr>
      <vt:lpstr>Calibri</vt:lpstr>
      <vt:lpstr>Times New Roman</vt:lpstr>
      <vt:lpstr>2_Office Theme</vt:lpstr>
      <vt:lpstr>3_Office Theme</vt:lpstr>
      <vt:lpstr>Office Theme</vt:lpstr>
      <vt:lpstr>1_Office Theme</vt:lpstr>
      <vt:lpstr>PEMBUATAN WEBSITE JUAL BELI MOBIL SHOWROOM YONO MOBILINDO MENGGUNAKAN LARAVEL</vt:lpstr>
      <vt:lpstr>  LATAR BELAKANG</vt:lpstr>
      <vt:lpstr>  BATASAN MASALAH DAN TUJUAN PENULISAN</vt:lpstr>
      <vt:lpstr>  METODE PENELITIAN</vt:lpstr>
      <vt:lpstr>TEKNOLOGI PENGEMBANGAN SYSTEM</vt:lpstr>
      <vt:lpstr>TEKNOLOGI PENGEMBANGAN SYSTEM</vt:lpstr>
      <vt:lpstr>TEKNOLOGI PENGEMBANGAN SYSTEM</vt:lpstr>
      <vt:lpstr>USE CASE DIAGRAM USER</vt:lpstr>
      <vt:lpstr>USE CASE DIAGRAM ADMIN</vt:lpstr>
      <vt:lpstr>ACTIVITY DIAGRAM DOWN PAYMENT</vt:lpstr>
      <vt:lpstr>ACTIVITY DIAGRAM PEMBELIAN MOBIL</vt:lpstr>
      <vt:lpstr>ACTIVITY DIAGRAM PENJUALAN MOBIL</vt:lpstr>
      <vt:lpstr>PERANCANGAN DATABASE</vt:lpstr>
      <vt:lpstr>LINK WEBSITE</vt:lpstr>
      <vt:lpstr>LINK WEBSITE</vt:lpstr>
      <vt:lpstr>LINK WEBSITE</vt:lpstr>
      <vt:lpstr>KESIMPULAN </vt:lpstr>
      <vt:lpstr>SARAN </vt:lpstr>
      <vt:lpstr>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achsan</dc:creator>
  <cp:lastModifiedBy>tarmidzibariq</cp:lastModifiedBy>
  <cp:revision>11</cp:revision>
  <dcterms:created xsi:type="dcterms:W3CDTF">2011-02-25T14:46:40Z</dcterms:created>
  <dcterms:modified xsi:type="dcterms:W3CDTF">2025-08-13T04:39:27Z</dcterms:modified>
</cp:coreProperties>
</file>